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88" r:id="rId5"/>
  </p:sldMasterIdLst>
  <p:notesMasterIdLst>
    <p:notesMasterId r:id="rId50"/>
  </p:notesMasterIdLst>
  <p:handoutMasterIdLst>
    <p:handoutMasterId r:id="rId51"/>
  </p:handoutMasterIdLst>
  <p:sldIdLst>
    <p:sldId id="4599" r:id="rId6"/>
    <p:sldId id="4694" r:id="rId7"/>
    <p:sldId id="4403" r:id="rId8"/>
    <p:sldId id="4610" r:id="rId9"/>
    <p:sldId id="3871" r:id="rId10"/>
    <p:sldId id="4624" r:id="rId11"/>
    <p:sldId id="3888" r:id="rId12"/>
    <p:sldId id="4151" r:id="rId13"/>
    <p:sldId id="385" r:id="rId14"/>
    <p:sldId id="4270" r:id="rId15"/>
    <p:sldId id="4183" r:id="rId16"/>
    <p:sldId id="3795" r:id="rId17"/>
    <p:sldId id="4271" r:id="rId18"/>
    <p:sldId id="3768" r:id="rId19"/>
    <p:sldId id="3968" r:id="rId20"/>
    <p:sldId id="4371" r:id="rId21"/>
    <p:sldId id="570" r:id="rId22"/>
    <p:sldId id="4417" r:id="rId23"/>
    <p:sldId id="4406" r:id="rId24"/>
    <p:sldId id="4408" r:id="rId25"/>
    <p:sldId id="3749" r:id="rId26"/>
    <p:sldId id="3740" r:id="rId27"/>
    <p:sldId id="3972" r:id="rId28"/>
    <p:sldId id="3792" r:id="rId29"/>
    <p:sldId id="3786" r:id="rId30"/>
    <p:sldId id="4098" r:id="rId31"/>
    <p:sldId id="4407" r:id="rId32"/>
    <p:sldId id="3742" r:id="rId33"/>
    <p:sldId id="4685" r:id="rId34"/>
    <p:sldId id="4686" r:id="rId35"/>
    <p:sldId id="4683" r:id="rId36"/>
    <p:sldId id="4672" r:id="rId37"/>
    <p:sldId id="4693" r:id="rId38"/>
    <p:sldId id="4410" r:id="rId39"/>
    <p:sldId id="4411" r:id="rId40"/>
    <p:sldId id="4412" r:id="rId41"/>
    <p:sldId id="4413" r:id="rId42"/>
    <p:sldId id="4414" r:id="rId43"/>
    <p:sldId id="4415" r:id="rId44"/>
    <p:sldId id="4416" r:id="rId45"/>
    <p:sldId id="4688" r:id="rId46"/>
    <p:sldId id="4691" r:id="rId47"/>
    <p:sldId id="4692" r:id="rId48"/>
    <p:sldId id="4695" r:id="rId49"/>
  </p:sldIdLst>
  <p:sldSz cx="18719800" cy="10529888"/>
  <p:notesSz cx="6858000" cy="9144000"/>
  <p:defaultTextStyle>
    <a:defPPr>
      <a:defRPr lang="de-DE"/>
    </a:defPPr>
    <a:lvl1pPr marL="0" algn="l" defTabSz="701825" rtl="0" eaLnBrk="1" latinLnBrk="0" hangingPunct="1">
      <a:defRPr sz="2698" kern="1200">
        <a:solidFill>
          <a:schemeClr val="tx1"/>
        </a:solidFill>
        <a:latin typeface="+mn-lt"/>
        <a:ea typeface="+mn-ea"/>
        <a:cs typeface="+mn-cs"/>
      </a:defRPr>
    </a:lvl1pPr>
    <a:lvl2pPr marL="701825" algn="l" defTabSz="701825" rtl="0" eaLnBrk="1" latinLnBrk="0" hangingPunct="1">
      <a:defRPr sz="2698" kern="1200">
        <a:solidFill>
          <a:schemeClr val="tx1"/>
        </a:solidFill>
        <a:latin typeface="+mn-lt"/>
        <a:ea typeface="+mn-ea"/>
        <a:cs typeface="+mn-cs"/>
      </a:defRPr>
    </a:lvl2pPr>
    <a:lvl3pPr marL="1403648" algn="l" defTabSz="701825" rtl="0" eaLnBrk="1" latinLnBrk="0" hangingPunct="1">
      <a:defRPr sz="2698" kern="1200">
        <a:solidFill>
          <a:schemeClr val="tx1"/>
        </a:solidFill>
        <a:latin typeface="+mn-lt"/>
        <a:ea typeface="+mn-ea"/>
        <a:cs typeface="+mn-cs"/>
      </a:defRPr>
    </a:lvl3pPr>
    <a:lvl4pPr marL="2105474" algn="l" defTabSz="701825" rtl="0" eaLnBrk="1" latinLnBrk="0" hangingPunct="1">
      <a:defRPr sz="2698" kern="1200">
        <a:solidFill>
          <a:schemeClr val="tx1"/>
        </a:solidFill>
        <a:latin typeface="+mn-lt"/>
        <a:ea typeface="+mn-ea"/>
        <a:cs typeface="+mn-cs"/>
      </a:defRPr>
    </a:lvl4pPr>
    <a:lvl5pPr marL="2807299" algn="l" defTabSz="701825" rtl="0" eaLnBrk="1" latinLnBrk="0" hangingPunct="1">
      <a:defRPr sz="2698" kern="1200">
        <a:solidFill>
          <a:schemeClr val="tx1"/>
        </a:solidFill>
        <a:latin typeface="+mn-lt"/>
        <a:ea typeface="+mn-ea"/>
        <a:cs typeface="+mn-cs"/>
      </a:defRPr>
    </a:lvl5pPr>
    <a:lvl6pPr marL="3509124" algn="l" defTabSz="701825" rtl="0" eaLnBrk="1" latinLnBrk="0" hangingPunct="1">
      <a:defRPr sz="2698" kern="1200">
        <a:solidFill>
          <a:schemeClr val="tx1"/>
        </a:solidFill>
        <a:latin typeface="+mn-lt"/>
        <a:ea typeface="+mn-ea"/>
        <a:cs typeface="+mn-cs"/>
      </a:defRPr>
    </a:lvl6pPr>
    <a:lvl7pPr marL="4210949" algn="l" defTabSz="701825" rtl="0" eaLnBrk="1" latinLnBrk="0" hangingPunct="1">
      <a:defRPr sz="2698" kern="1200">
        <a:solidFill>
          <a:schemeClr val="tx1"/>
        </a:solidFill>
        <a:latin typeface="+mn-lt"/>
        <a:ea typeface="+mn-ea"/>
        <a:cs typeface="+mn-cs"/>
      </a:defRPr>
    </a:lvl7pPr>
    <a:lvl8pPr marL="4912774" algn="l" defTabSz="701825" rtl="0" eaLnBrk="1" latinLnBrk="0" hangingPunct="1">
      <a:defRPr sz="2698" kern="1200">
        <a:solidFill>
          <a:schemeClr val="tx1"/>
        </a:solidFill>
        <a:latin typeface="+mn-lt"/>
        <a:ea typeface="+mn-ea"/>
        <a:cs typeface="+mn-cs"/>
      </a:defRPr>
    </a:lvl8pPr>
    <a:lvl9pPr marL="5614600" algn="l" defTabSz="701825" rtl="0" eaLnBrk="1" latinLnBrk="0" hangingPunct="1">
      <a:defRPr sz="2698"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300C50-4ECD-40BB-80DA-B0F596D981F8}">
          <p14:sldIdLst>
            <p14:sldId id="4599"/>
            <p14:sldId id="4694"/>
          </p14:sldIdLst>
        </p14:section>
        <p14:section name="XR-Basiswissen" id="{22BBB283-050F-441A-A32F-31A149B52DC9}">
          <p14:sldIdLst>
            <p14:sldId id="4403"/>
            <p14:sldId id="4610"/>
            <p14:sldId id="3871"/>
            <p14:sldId id="4624"/>
            <p14:sldId id="3888"/>
            <p14:sldId id="4151"/>
            <p14:sldId id="385"/>
            <p14:sldId id="4270"/>
            <p14:sldId id="4183"/>
            <p14:sldId id="3795"/>
            <p14:sldId id="4271"/>
            <p14:sldId id="3768"/>
            <p14:sldId id="3968"/>
            <p14:sldId id="4371"/>
            <p14:sldId id="570"/>
            <p14:sldId id="4417"/>
          </p14:sldIdLst>
        </p14:section>
        <p14:section name="Use-Cases" id="{1F124572-6A09-4B21-A6E8-EE857211E9CE}">
          <p14:sldIdLst>
            <p14:sldId id="4406"/>
            <p14:sldId id="4408"/>
            <p14:sldId id="3749"/>
            <p14:sldId id="3740"/>
            <p14:sldId id="3972"/>
            <p14:sldId id="3792"/>
            <p14:sldId id="3786"/>
            <p14:sldId id="4098"/>
          </p14:sldIdLst>
        </p14:section>
        <p14:section name="Ablauf von XR-Projekten" id="{FF734817-72AF-4BB3-A0CD-F49ACFB14C29}">
          <p14:sldIdLst>
            <p14:sldId id="4407"/>
            <p14:sldId id="3742"/>
            <p14:sldId id="4685"/>
            <p14:sldId id="4686"/>
            <p14:sldId id="4683"/>
            <p14:sldId id="4672"/>
            <p14:sldId id="4693"/>
            <p14:sldId id="4410"/>
            <p14:sldId id="4411"/>
            <p14:sldId id="4412"/>
            <p14:sldId id="4413"/>
            <p14:sldId id="4414"/>
            <p14:sldId id="4415"/>
            <p14:sldId id="4416"/>
            <p14:sldId id="4688"/>
            <p14:sldId id="4691"/>
            <p14:sldId id="4692"/>
            <p14:sldId id="4695"/>
          </p14:sldIdLst>
        </p14:section>
      </p14:sectionLst>
    </p:ext>
    <p:ext uri="{EFAFB233-063F-42B5-8137-9DF3F51BA10A}">
      <p15:sldGuideLst xmlns:p15="http://schemas.microsoft.com/office/powerpoint/2012/main">
        <p15:guide id="1" orient="horz" pos="4450" userDrawn="1">
          <p15:clr>
            <a:srgbClr val="A4A3A4"/>
          </p15:clr>
        </p15:guide>
        <p15:guide id="2" pos="58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lena.jordan@outlook.de" initials="a" lastIdx="1" clrIdx="0">
    <p:extLst>
      <p:ext uri="{19B8F6BF-5375-455C-9EA6-DF929625EA0E}">
        <p15:presenceInfo xmlns:p15="http://schemas.microsoft.com/office/powerpoint/2012/main" userId="385bab4424aa5c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A5"/>
    <a:srgbClr val="F200DB"/>
    <a:srgbClr val="FAB200"/>
    <a:srgbClr val="CCEAED"/>
    <a:srgbClr val="A3D9DF"/>
    <a:srgbClr val="080808"/>
    <a:srgbClr val="596566"/>
    <a:srgbClr val="303E3F"/>
    <a:srgbClr val="ACB2B3"/>
    <a:srgbClr val="F2B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25EC8D-D695-4780-B742-413248CF5A6E}" v="50" dt="2024-07-23T16:04:01.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123" autoAdjust="0"/>
  </p:normalViewPr>
  <p:slideViewPr>
    <p:cSldViewPr snapToGrid="0">
      <p:cViewPr varScale="1">
        <p:scale>
          <a:sx n="67" d="100"/>
          <a:sy n="67" d="100"/>
        </p:scale>
        <p:origin x="864" y="90"/>
      </p:cViewPr>
      <p:guideLst>
        <p:guide orient="horz" pos="4450"/>
        <p:guide pos="589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Quiring" userId="S::thomas.quiring@3spin.com::7103e85c-ba80-4c4e-b3e1-fe166686e588" providerId="AD" clId="Web-{BF530DD9-E940-45F2-A2A8-66E8BC364F1C}"/>
    <pc:docChg chg="modSld">
      <pc:chgData name="Thomas Quiring" userId="S::thomas.quiring@3spin.com::7103e85c-ba80-4c4e-b3e1-fe166686e588" providerId="AD" clId="Web-{BF530DD9-E940-45F2-A2A8-66E8BC364F1C}" dt="2024-07-22T07:31:09.228" v="47"/>
      <pc:docMkLst>
        <pc:docMk/>
      </pc:docMkLst>
      <pc:sldChg chg="modNotes">
        <pc:chgData name="Thomas Quiring" userId="S::thomas.quiring@3spin.com::7103e85c-ba80-4c4e-b3e1-fe166686e588" providerId="AD" clId="Web-{BF530DD9-E940-45F2-A2A8-66E8BC364F1C}" dt="2024-07-22T07:31:09.228" v="47"/>
        <pc:sldMkLst>
          <pc:docMk/>
          <pc:sldMk cId="2361651373" sldId="4695"/>
        </pc:sldMkLst>
      </pc:sldChg>
    </pc:docChg>
  </pc:docChgLst>
  <pc:docChgLst>
    <pc:chgData name="Noel Ludwig" userId="eaba7fb5-f14f-4c0d-a91a-7702baefc1f6" providerId="ADAL" clId="{5A5D72CA-DDC1-491A-8337-58A801272367}"/>
    <pc:docChg chg="undo custSel addSld delSld modSld sldOrd modSection">
      <pc:chgData name="Noel Ludwig" userId="eaba7fb5-f14f-4c0d-a91a-7702baefc1f6" providerId="ADAL" clId="{5A5D72CA-DDC1-491A-8337-58A801272367}" dt="2024-07-15T09:48:49.075" v="2486"/>
      <pc:docMkLst>
        <pc:docMk/>
      </pc:docMkLst>
      <pc:sldChg chg="add del modNotesTx">
        <pc:chgData name="Noel Ludwig" userId="eaba7fb5-f14f-4c0d-a91a-7702baefc1f6" providerId="ADAL" clId="{5A5D72CA-DDC1-491A-8337-58A801272367}" dt="2024-07-15T07:08:57.407" v="1359" actId="5793"/>
        <pc:sldMkLst>
          <pc:docMk/>
          <pc:sldMk cId="2352708000" sldId="385"/>
        </pc:sldMkLst>
      </pc:sldChg>
      <pc:sldChg chg="del">
        <pc:chgData name="Noel Ludwig" userId="eaba7fb5-f14f-4c0d-a91a-7702baefc1f6" providerId="ADAL" clId="{5A5D72CA-DDC1-491A-8337-58A801272367}" dt="2024-07-09T10:23:16.359" v="4" actId="47"/>
        <pc:sldMkLst>
          <pc:docMk/>
          <pc:sldMk cId="140419056" sldId="551"/>
        </pc:sldMkLst>
      </pc:sldChg>
      <pc:sldChg chg="modNotesTx">
        <pc:chgData name="Noel Ludwig" userId="eaba7fb5-f14f-4c0d-a91a-7702baefc1f6" providerId="ADAL" clId="{5A5D72CA-DDC1-491A-8337-58A801272367}" dt="2024-07-15T07:26:50.109" v="1647" actId="113"/>
        <pc:sldMkLst>
          <pc:docMk/>
          <pc:sldMk cId="2265885393" sldId="570"/>
        </pc:sldMkLst>
      </pc:sldChg>
      <pc:sldChg chg="modNotesTx">
        <pc:chgData name="Noel Ludwig" userId="eaba7fb5-f14f-4c0d-a91a-7702baefc1f6" providerId="ADAL" clId="{5A5D72CA-DDC1-491A-8337-58A801272367}" dt="2024-07-15T09:02:42.551" v="2247" actId="20577"/>
        <pc:sldMkLst>
          <pc:docMk/>
          <pc:sldMk cId="2113965101" sldId="3742"/>
        </pc:sldMkLst>
      </pc:sldChg>
      <pc:sldChg chg="del">
        <pc:chgData name="Noel Ludwig" userId="eaba7fb5-f14f-4c0d-a91a-7702baefc1f6" providerId="ADAL" clId="{5A5D72CA-DDC1-491A-8337-58A801272367}" dt="2024-07-09T10:22:07.199" v="1" actId="47"/>
        <pc:sldMkLst>
          <pc:docMk/>
          <pc:sldMk cId="1599007753" sldId="3756"/>
        </pc:sldMkLst>
      </pc:sldChg>
      <pc:sldChg chg="del">
        <pc:chgData name="Noel Ludwig" userId="eaba7fb5-f14f-4c0d-a91a-7702baefc1f6" providerId="ADAL" clId="{5A5D72CA-DDC1-491A-8337-58A801272367}" dt="2024-07-09T10:22:07.199" v="1" actId="47"/>
        <pc:sldMkLst>
          <pc:docMk/>
          <pc:sldMk cId="3643998476" sldId="3767"/>
        </pc:sldMkLst>
      </pc:sldChg>
      <pc:sldChg chg="addSp delSp modSp mod modNotesTx">
        <pc:chgData name="Noel Ludwig" userId="eaba7fb5-f14f-4c0d-a91a-7702baefc1f6" providerId="ADAL" clId="{5A5D72CA-DDC1-491A-8337-58A801272367}" dt="2024-07-15T07:22:42.568" v="1603" actId="20577"/>
        <pc:sldMkLst>
          <pc:docMk/>
          <pc:sldMk cId="2668301090" sldId="3768"/>
        </pc:sldMkLst>
        <pc:spChg chg="add del mod">
          <ac:chgData name="Noel Ludwig" userId="eaba7fb5-f14f-4c0d-a91a-7702baefc1f6" providerId="ADAL" clId="{5A5D72CA-DDC1-491A-8337-58A801272367}" dt="2024-07-09T10:33:48.669" v="13" actId="478"/>
          <ac:spMkLst>
            <pc:docMk/>
            <pc:sldMk cId="2668301090" sldId="3768"/>
            <ac:spMk id="6" creationId="{4856778C-8E8C-4169-202A-3D601435BAA8}"/>
          </ac:spMkLst>
        </pc:spChg>
        <pc:spChg chg="mod">
          <ac:chgData name="Noel Ludwig" userId="eaba7fb5-f14f-4c0d-a91a-7702baefc1f6" providerId="ADAL" clId="{5A5D72CA-DDC1-491A-8337-58A801272367}" dt="2024-07-15T07:22:35.715" v="1602"/>
          <ac:spMkLst>
            <pc:docMk/>
            <pc:sldMk cId="2668301090" sldId="3768"/>
            <ac:spMk id="10" creationId="{A2ADFCF8-BDDE-4FB7-BBBD-D073A2A01F39}"/>
          </ac:spMkLst>
        </pc:spChg>
        <pc:spChg chg="mod">
          <ac:chgData name="Noel Ludwig" userId="eaba7fb5-f14f-4c0d-a91a-7702baefc1f6" providerId="ADAL" clId="{5A5D72CA-DDC1-491A-8337-58A801272367}" dt="2024-07-15T07:21:55.980" v="1595"/>
          <ac:spMkLst>
            <pc:docMk/>
            <pc:sldMk cId="2668301090" sldId="3768"/>
            <ac:spMk id="11" creationId="{D9811975-2B60-4C98-9691-B779807D8EB2}"/>
          </ac:spMkLst>
        </pc:spChg>
        <pc:spChg chg="mod">
          <ac:chgData name="Noel Ludwig" userId="eaba7fb5-f14f-4c0d-a91a-7702baefc1f6" providerId="ADAL" clId="{5A5D72CA-DDC1-491A-8337-58A801272367}" dt="2024-07-15T07:21:49.221" v="1594"/>
          <ac:spMkLst>
            <pc:docMk/>
            <pc:sldMk cId="2668301090" sldId="3768"/>
            <ac:spMk id="13" creationId="{4C2A2D15-A667-4FD6-BFC1-3F786D4030A0}"/>
          </ac:spMkLst>
        </pc:spChg>
        <pc:spChg chg="mod">
          <ac:chgData name="Noel Ludwig" userId="eaba7fb5-f14f-4c0d-a91a-7702baefc1f6" providerId="ADAL" clId="{5A5D72CA-DDC1-491A-8337-58A801272367}" dt="2024-07-15T07:22:27.959" v="1601" actId="14100"/>
          <ac:spMkLst>
            <pc:docMk/>
            <pc:sldMk cId="2668301090" sldId="3768"/>
            <ac:spMk id="16" creationId="{373889F9-206F-4CA9-9BB1-1078C907A457}"/>
          </ac:spMkLst>
        </pc:spChg>
        <pc:picChg chg="add del mod">
          <ac:chgData name="Noel Ludwig" userId="eaba7fb5-f14f-4c0d-a91a-7702baefc1f6" providerId="ADAL" clId="{5A5D72CA-DDC1-491A-8337-58A801272367}" dt="2024-07-09T10:33:45.886" v="12" actId="478"/>
          <ac:picMkLst>
            <pc:docMk/>
            <pc:sldMk cId="2668301090" sldId="3768"/>
            <ac:picMk id="2" creationId="{7E1AE9FA-3638-BE64-4736-7E59A4035540}"/>
          </ac:picMkLst>
        </pc:picChg>
      </pc:sldChg>
      <pc:sldChg chg="del">
        <pc:chgData name="Noel Ludwig" userId="eaba7fb5-f14f-4c0d-a91a-7702baefc1f6" providerId="ADAL" clId="{5A5D72CA-DDC1-491A-8337-58A801272367}" dt="2024-07-09T10:22:07.199" v="1" actId="47"/>
        <pc:sldMkLst>
          <pc:docMk/>
          <pc:sldMk cId="872679833" sldId="3772"/>
        </pc:sldMkLst>
      </pc:sldChg>
      <pc:sldChg chg="del">
        <pc:chgData name="Noel Ludwig" userId="eaba7fb5-f14f-4c0d-a91a-7702baefc1f6" providerId="ADAL" clId="{5A5D72CA-DDC1-491A-8337-58A801272367}" dt="2024-07-09T10:22:07.199" v="1" actId="47"/>
        <pc:sldMkLst>
          <pc:docMk/>
          <pc:sldMk cId="566902817" sldId="3782"/>
        </pc:sldMkLst>
      </pc:sldChg>
      <pc:sldChg chg="del">
        <pc:chgData name="Noel Ludwig" userId="eaba7fb5-f14f-4c0d-a91a-7702baefc1f6" providerId="ADAL" clId="{5A5D72CA-DDC1-491A-8337-58A801272367}" dt="2024-07-09T10:22:07.199" v="1" actId="47"/>
        <pc:sldMkLst>
          <pc:docMk/>
          <pc:sldMk cId="2421592098" sldId="3783"/>
        </pc:sldMkLst>
      </pc:sldChg>
      <pc:sldChg chg="del">
        <pc:chgData name="Noel Ludwig" userId="eaba7fb5-f14f-4c0d-a91a-7702baefc1f6" providerId="ADAL" clId="{5A5D72CA-DDC1-491A-8337-58A801272367}" dt="2024-07-09T10:22:07.199" v="1" actId="47"/>
        <pc:sldMkLst>
          <pc:docMk/>
          <pc:sldMk cId="1441497630" sldId="3784"/>
        </pc:sldMkLst>
      </pc:sldChg>
      <pc:sldChg chg="del">
        <pc:chgData name="Noel Ludwig" userId="eaba7fb5-f14f-4c0d-a91a-7702baefc1f6" providerId="ADAL" clId="{5A5D72CA-DDC1-491A-8337-58A801272367}" dt="2024-07-09T10:22:07.199" v="1" actId="47"/>
        <pc:sldMkLst>
          <pc:docMk/>
          <pc:sldMk cId="1277664276" sldId="3785"/>
        </pc:sldMkLst>
      </pc:sldChg>
      <pc:sldChg chg="modNotesTx">
        <pc:chgData name="Noel Ludwig" userId="eaba7fb5-f14f-4c0d-a91a-7702baefc1f6" providerId="ADAL" clId="{5A5D72CA-DDC1-491A-8337-58A801272367}" dt="2024-07-15T09:01:14.055" v="2126" actId="20577"/>
        <pc:sldMkLst>
          <pc:docMk/>
          <pc:sldMk cId="2691205220" sldId="3786"/>
        </pc:sldMkLst>
      </pc:sldChg>
      <pc:sldChg chg="del">
        <pc:chgData name="Noel Ludwig" userId="eaba7fb5-f14f-4c0d-a91a-7702baefc1f6" providerId="ADAL" clId="{5A5D72CA-DDC1-491A-8337-58A801272367}" dt="2024-07-09T10:22:07.199" v="1" actId="47"/>
        <pc:sldMkLst>
          <pc:docMk/>
          <pc:sldMk cId="1552890529" sldId="3787"/>
        </pc:sldMkLst>
      </pc:sldChg>
      <pc:sldChg chg="del">
        <pc:chgData name="Noel Ludwig" userId="eaba7fb5-f14f-4c0d-a91a-7702baefc1f6" providerId="ADAL" clId="{5A5D72CA-DDC1-491A-8337-58A801272367}" dt="2024-07-09T10:22:07.199" v="1" actId="47"/>
        <pc:sldMkLst>
          <pc:docMk/>
          <pc:sldMk cId="628333675" sldId="3788"/>
        </pc:sldMkLst>
      </pc:sldChg>
      <pc:sldChg chg="del">
        <pc:chgData name="Noel Ludwig" userId="eaba7fb5-f14f-4c0d-a91a-7702baefc1f6" providerId="ADAL" clId="{5A5D72CA-DDC1-491A-8337-58A801272367}" dt="2024-07-09T10:22:07.199" v="1" actId="47"/>
        <pc:sldMkLst>
          <pc:docMk/>
          <pc:sldMk cId="2096060497" sldId="3789"/>
        </pc:sldMkLst>
      </pc:sldChg>
      <pc:sldChg chg="del">
        <pc:chgData name="Noel Ludwig" userId="eaba7fb5-f14f-4c0d-a91a-7702baefc1f6" providerId="ADAL" clId="{5A5D72CA-DDC1-491A-8337-58A801272367}" dt="2024-07-09T10:22:07.199" v="1" actId="47"/>
        <pc:sldMkLst>
          <pc:docMk/>
          <pc:sldMk cId="766019463" sldId="3790"/>
        </pc:sldMkLst>
      </pc:sldChg>
      <pc:sldChg chg="del">
        <pc:chgData name="Noel Ludwig" userId="eaba7fb5-f14f-4c0d-a91a-7702baefc1f6" providerId="ADAL" clId="{5A5D72CA-DDC1-491A-8337-58A801272367}" dt="2024-07-09T10:22:07.199" v="1" actId="47"/>
        <pc:sldMkLst>
          <pc:docMk/>
          <pc:sldMk cId="2125022924" sldId="3791"/>
        </pc:sldMkLst>
      </pc:sldChg>
      <pc:sldChg chg="modSp add modAnim modNotesTx">
        <pc:chgData name="Noel Ludwig" userId="eaba7fb5-f14f-4c0d-a91a-7702baefc1f6" providerId="ADAL" clId="{5A5D72CA-DDC1-491A-8337-58A801272367}" dt="2024-07-15T09:00:14.360" v="1944" actId="5793"/>
        <pc:sldMkLst>
          <pc:docMk/>
          <pc:sldMk cId="19776650" sldId="3792"/>
        </pc:sldMkLst>
        <pc:spChg chg="mod">
          <ac:chgData name="Noel Ludwig" userId="eaba7fb5-f14f-4c0d-a91a-7702baefc1f6" providerId="ADAL" clId="{5A5D72CA-DDC1-491A-8337-58A801272367}" dt="2024-07-15T09:00:00.982" v="1874" actId="20577"/>
          <ac:spMkLst>
            <pc:docMk/>
            <pc:sldMk cId="19776650" sldId="3792"/>
            <ac:spMk id="32" creationId="{2BCB0666-68AE-4C3E-B8EB-ABA496F9F1B3}"/>
          </ac:spMkLst>
        </pc:spChg>
      </pc:sldChg>
      <pc:sldChg chg="del">
        <pc:chgData name="Noel Ludwig" userId="eaba7fb5-f14f-4c0d-a91a-7702baefc1f6" providerId="ADAL" clId="{5A5D72CA-DDC1-491A-8337-58A801272367}" dt="2024-07-09T10:22:07.199" v="1" actId="47"/>
        <pc:sldMkLst>
          <pc:docMk/>
          <pc:sldMk cId="150604713" sldId="3792"/>
        </pc:sldMkLst>
      </pc:sldChg>
      <pc:sldChg chg="modSp mod modNotesTx">
        <pc:chgData name="Noel Ludwig" userId="eaba7fb5-f14f-4c0d-a91a-7702baefc1f6" providerId="ADAL" clId="{5A5D72CA-DDC1-491A-8337-58A801272367}" dt="2024-07-15T07:17:49.500" v="1585" actId="14100"/>
        <pc:sldMkLst>
          <pc:docMk/>
          <pc:sldMk cId="3039484961" sldId="3795"/>
        </pc:sldMkLst>
        <pc:spChg chg="mod">
          <ac:chgData name="Noel Ludwig" userId="eaba7fb5-f14f-4c0d-a91a-7702baefc1f6" providerId="ADAL" clId="{5A5D72CA-DDC1-491A-8337-58A801272367}" dt="2024-07-15T07:17:49.500" v="1585" actId="14100"/>
          <ac:spMkLst>
            <pc:docMk/>
            <pc:sldMk cId="3039484961" sldId="3795"/>
            <ac:spMk id="14" creationId="{923612B6-D34B-30C5-042B-411AA4F8060D}"/>
          </ac:spMkLst>
        </pc:spChg>
      </pc:sldChg>
      <pc:sldChg chg="addSp delSp modSp del mod ord modNotesTx">
        <pc:chgData name="Noel Ludwig" userId="eaba7fb5-f14f-4c0d-a91a-7702baefc1f6" providerId="ADAL" clId="{5A5D72CA-DDC1-491A-8337-58A801272367}" dt="2024-07-15T07:31:07.909" v="1701" actId="47"/>
        <pc:sldMkLst>
          <pc:docMk/>
          <pc:sldMk cId="1799788146" sldId="3796"/>
        </pc:sldMkLst>
        <pc:spChg chg="add del mod">
          <ac:chgData name="Noel Ludwig" userId="eaba7fb5-f14f-4c0d-a91a-7702baefc1f6" providerId="ADAL" clId="{5A5D72CA-DDC1-491A-8337-58A801272367}" dt="2024-07-15T07:30:50.096" v="1700" actId="20577"/>
          <ac:spMkLst>
            <pc:docMk/>
            <pc:sldMk cId="1799788146" sldId="3796"/>
            <ac:spMk id="4" creationId="{100140FC-EDE1-54DD-A25B-08719E648C22}"/>
          </ac:spMkLst>
        </pc:spChg>
        <pc:spChg chg="add">
          <ac:chgData name="Noel Ludwig" userId="eaba7fb5-f14f-4c0d-a91a-7702baefc1f6" providerId="ADAL" clId="{5A5D72CA-DDC1-491A-8337-58A801272367}" dt="2024-07-15T07:30:35.660" v="1689"/>
          <ac:spMkLst>
            <pc:docMk/>
            <pc:sldMk cId="1799788146" sldId="3796"/>
            <ac:spMk id="7" creationId="{AB71BE91-707E-B2D2-765F-33E6E1AB5F85}"/>
          </ac:spMkLst>
        </pc:spChg>
        <pc:spChg chg="add mod">
          <ac:chgData name="Noel Ludwig" userId="eaba7fb5-f14f-4c0d-a91a-7702baefc1f6" providerId="ADAL" clId="{5A5D72CA-DDC1-491A-8337-58A801272367}" dt="2024-07-15T07:30:44.798" v="1696"/>
          <ac:spMkLst>
            <pc:docMk/>
            <pc:sldMk cId="1799788146" sldId="3796"/>
            <ac:spMk id="8" creationId="{EFC461DD-BA22-0567-62CC-CF541473C22C}"/>
          </ac:spMkLst>
        </pc:spChg>
      </pc:sldChg>
      <pc:sldChg chg="del">
        <pc:chgData name="Noel Ludwig" userId="eaba7fb5-f14f-4c0d-a91a-7702baefc1f6" providerId="ADAL" clId="{5A5D72CA-DDC1-491A-8337-58A801272367}" dt="2024-07-09T10:22:07.199" v="1" actId="47"/>
        <pc:sldMkLst>
          <pc:docMk/>
          <pc:sldMk cId="92627203" sldId="3798"/>
        </pc:sldMkLst>
      </pc:sldChg>
      <pc:sldChg chg="del">
        <pc:chgData name="Noel Ludwig" userId="eaba7fb5-f14f-4c0d-a91a-7702baefc1f6" providerId="ADAL" clId="{5A5D72CA-DDC1-491A-8337-58A801272367}" dt="2024-07-09T10:24:20.561" v="10" actId="47"/>
        <pc:sldMkLst>
          <pc:docMk/>
          <pc:sldMk cId="1475153507" sldId="3799"/>
        </pc:sldMkLst>
      </pc:sldChg>
      <pc:sldChg chg="del">
        <pc:chgData name="Noel Ludwig" userId="eaba7fb5-f14f-4c0d-a91a-7702baefc1f6" providerId="ADAL" clId="{5A5D72CA-DDC1-491A-8337-58A801272367}" dt="2024-07-09T10:22:07.199" v="1" actId="47"/>
        <pc:sldMkLst>
          <pc:docMk/>
          <pc:sldMk cId="2259797858" sldId="3800"/>
        </pc:sldMkLst>
      </pc:sldChg>
      <pc:sldChg chg="add modNotesTx">
        <pc:chgData name="Noel Ludwig" userId="eaba7fb5-f14f-4c0d-a91a-7702baefc1f6" providerId="ADAL" clId="{5A5D72CA-DDC1-491A-8337-58A801272367}" dt="2024-07-15T06:58:42.040" v="676" actId="20577"/>
        <pc:sldMkLst>
          <pc:docMk/>
          <pc:sldMk cId="1196048938" sldId="3871"/>
        </pc:sldMkLst>
      </pc:sldChg>
      <pc:sldChg chg="add del modNotesTx">
        <pc:chgData name="Noel Ludwig" userId="eaba7fb5-f14f-4c0d-a91a-7702baefc1f6" providerId="ADAL" clId="{5A5D72CA-DDC1-491A-8337-58A801272367}" dt="2024-07-15T07:01:19.599" v="1016" actId="20577"/>
        <pc:sldMkLst>
          <pc:docMk/>
          <pc:sldMk cId="1130125339" sldId="3888"/>
        </pc:sldMkLst>
      </pc:sldChg>
      <pc:sldChg chg="del">
        <pc:chgData name="Noel Ludwig" userId="eaba7fb5-f14f-4c0d-a91a-7702baefc1f6" providerId="ADAL" clId="{5A5D72CA-DDC1-491A-8337-58A801272367}" dt="2024-07-09T10:22:07.199" v="1" actId="47"/>
        <pc:sldMkLst>
          <pc:docMk/>
          <pc:sldMk cId="3835044570" sldId="3949"/>
        </pc:sldMkLst>
      </pc:sldChg>
      <pc:sldChg chg="modNotesTx">
        <pc:chgData name="Noel Ludwig" userId="eaba7fb5-f14f-4c0d-a91a-7702baefc1f6" providerId="ADAL" clId="{5A5D72CA-DDC1-491A-8337-58A801272367}" dt="2024-07-15T07:26:04.078" v="1643" actId="12"/>
        <pc:sldMkLst>
          <pc:docMk/>
          <pc:sldMk cId="4007187359" sldId="3968"/>
        </pc:sldMkLst>
      </pc:sldChg>
      <pc:sldChg chg="add modNotesTx">
        <pc:chgData name="Noel Ludwig" userId="eaba7fb5-f14f-4c0d-a91a-7702baefc1f6" providerId="ADAL" clId="{5A5D72CA-DDC1-491A-8337-58A801272367}" dt="2024-07-15T08:40:01.224" v="1833" actId="5793"/>
        <pc:sldMkLst>
          <pc:docMk/>
          <pc:sldMk cId="2917441706" sldId="3972"/>
        </pc:sldMkLst>
      </pc:sldChg>
      <pc:sldChg chg="modSp mod modNotesTx">
        <pc:chgData name="Noel Ludwig" userId="eaba7fb5-f14f-4c0d-a91a-7702baefc1f6" providerId="ADAL" clId="{5A5D72CA-DDC1-491A-8337-58A801272367}" dt="2024-07-15T09:47:05.135" v="2428" actId="6549"/>
        <pc:sldMkLst>
          <pc:docMk/>
          <pc:sldMk cId="223262635" sldId="4098"/>
        </pc:sldMkLst>
        <pc:spChg chg="mod">
          <ac:chgData name="Noel Ludwig" userId="eaba7fb5-f14f-4c0d-a91a-7702baefc1f6" providerId="ADAL" clId="{5A5D72CA-DDC1-491A-8337-58A801272367}" dt="2024-07-15T09:02:06.112" v="2131" actId="207"/>
          <ac:spMkLst>
            <pc:docMk/>
            <pc:sldMk cId="223262635" sldId="4098"/>
            <ac:spMk id="7" creationId="{9E78004B-089F-4894-8B71-5FFFD03D44B4}"/>
          </ac:spMkLst>
        </pc:spChg>
      </pc:sldChg>
      <pc:sldChg chg="modNotesTx">
        <pc:chgData name="Noel Ludwig" userId="eaba7fb5-f14f-4c0d-a91a-7702baefc1f6" providerId="ADAL" clId="{5A5D72CA-DDC1-491A-8337-58A801272367}" dt="2024-07-15T07:07:25.116" v="1177" actId="113"/>
        <pc:sldMkLst>
          <pc:docMk/>
          <pc:sldMk cId="1060123520" sldId="4151"/>
        </pc:sldMkLst>
      </pc:sldChg>
      <pc:sldChg chg="modNotesTx">
        <pc:chgData name="Noel Ludwig" userId="eaba7fb5-f14f-4c0d-a91a-7702baefc1f6" providerId="ADAL" clId="{5A5D72CA-DDC1-491A-8337-58A801272367}" dt="2024-07-15T07:18:12.601" v="1589" actId="113"/>
        <pc:sldMkLst>
          <pc:docMk/>
          <pc:sldMk cId="3933967087" sldId="4183"/>
        </pc:sldMkLst>
      </pc:sldChg>
      <pc:sldChg chg="modNotesTx">
        <pc:chgData name="Noel Ludwig" userId="eaba7fb5-f14f-4c0d-a91a-7702baefc1f6" providerId="ADAL" clId="{5A5D72CA-DDC1-491A-8337-58A801272367}" dt="2024-07-15T07:09:42.840" v="1370" actId="20577"/>
        <pc:sldMkLst>
          <pc:docMk/>
          <pc:sldMk cId="1334633830" sldId="4270"/>
        </pc:sldMkLst>
      </pc:sldChg>
      <pc:sldChg chg="modNotesTx">
        <pc:chgData name="Noel Ludwig" userId="eaba7fb5-f14f-4c0d-a91a-7702baefc1f6" providerId="ADAL" clId="{5A5D72CA-DDC1-491A-8337-58A801272367}" dt="2024-07-15T07:20:56.632" v="1593" actId="20577"/>
        <pc:sldMkLst>
          <pc:docMk/>
          <pc:sldMk cId="1790495785" sldId="4271"/>
        </pc:sldMkLst>
      </pc:sldChg>
      <pc:sldChg chg="modNotesTx">
        <pc:chgData name="Noel Ludwig" userId="eaba7fb5-f14f-4c0d-a91a-7702baefc1f6" providerId="ADAL" clId="{5A5D72CA-DDC1-491A-8337-58A801272367}" dt="2024-07-15T07:24:33.588" v="1608"/>
        <pc:sldMkLst>
          <pc:docMk/>
          <pc:sldMk cId="1345136514" sldId="4371"/>
        </pc:sldMkLst>
      </pc:sldChg>
      <pc:sldChg chg="modNotesTx">
        <pc:chgData name="Noel Ludwig" userId="eaba7fb5-f14f-4c0d-a91a-7702baefc1f6" providerId="ADAL" clId="{5A5D72CA-DDC1-491A-8337-58A801272367}" dt="2024-07-15T07:09:57.295" v="1371" actId="20577"/>
        <pc:sldMkLst>
          <pc:docMk/>
          <pc:sldMk cId="404884868" sldId="4403"/>
        </pc:sldMkLst>
      </pc:sldChg>
      <pc:sldChg chg="modNotesTx">
        <pc:chgData name="Noel Ludwig" userId="eaba7fb5-f14f-4c0d-a91a-7702baefc1f6" providerId="ADAL" clId="{5A5D72CA-DDC1-491A-8337-58A801272367}" dt="2024-07-15T07:27:56.015" v="1685" actId="20577"/>
        <pc:sldMkLst>
          <pc:docMk/>
          <pc:sldMk cId="1994040027" sldId="4406"/>
        </pc:sldMkLst>
      </pc:sldChg>
      <pc:sldChg chg="modSp mod modNotesTx">
        <pc:chgData name="Noel Ludwig" userId="eaba7fb5-f14f-4c0d-a91a-7702baefc1f6" providerId="ADAL" clId="{5A5D72CA-DDC1-491A-8337-58A801272367}" dt="2024-07-15T09:02:48.541" v="2250" actId="14100"/>
        <pc:sldMkLst>
          <pc:docMk/>
          <pc:sldMk cId="3019489759" sldId="4407"/>
        </pc:sldMkLst>
        <pc:spChg chg="mod">
          <ac:chgData name="Noel Ludwig" userId="eaba7fb5-f14f-4c0d-a91a-7702baefc1f6" providerId="ADAL" clId="{5A5D72CA-DDC1-491A-8337-58A801272367}" dt="2024-07-15T09:02:48.541" v="2250" actId="14100"/>
          <ac:spMkLst>
            <pc:docMk/>
            <pc:sldMk cId="3019489759" sldId="4407"/>
            <ac:spMk id="4" creationId="{C094B0F4-B480-C020-DBC6-FC62ACE0F04C}"/>
          </ac:spMkLst>
        </pc:spChg>
      </pc:sldChg>
      <pc:sldChg chg="modSp del mod">
        <pc:chgData name="Noel Ludwig" userId="eaba7fb5-f14f-4c0d-a91a-7702baefc1f6" providerId="ADAL" clId="{5A5D72CA-DDC1-491A-8337-58A801272367}" dt="2024-07-15T09:02:49.660" v="2251" actId="47"/>
        <pc:sldMkLst>
          <pc:docMk/>
          <pc:sldMk cId="4034247297" sldId="4409"/>
        </pc:sldMkLst>
        <pc:spChg chg="mod">
          <ac:chgData name="Noel Ludwig" userId="eaba7fb5-f14f-4c0d-a91a-7702baefc1f6" providerId="ADAL" clId="{5A5D72CA-DDC1-491A-8337-58A801272367}" dt="2024-07-15T09:02:44.549" v="2248" actId="21"/>
          <ac:spMkLst>
            <pc:docMk/>
            <pc:sldMk cId="4034247297" sldId="4409"/>
            <ac:spMk id="4" creationId="{354849EB-82F7-B81E-BF8E-00EE1F37FED9}"/>
          </ac:spMkLst>
        </pc:spChg>
      </pc:sldChg>
      <pc:sldChg chg="modAnim modNotesTx">
        <pc:chgData name="Noel Ludwig" userId="eaba7fb5-f14f-4c0d-a91a-7702baefc1f6" providerId="ADAL" clId="{5A5D72CA-DDC1-491A-8337-58A801272367}" dt="2024-07-15T09:48:44.655" v="2480"/>
        <pc:sldMkLst>
          <pc:docMk/>
          <pc:sldMk cId="3502824420" sldId="4410"/>
        </pc:sldMkLst>
      </pc:sldChg>
      <pc:sldChg chg="modAnim">
        <pc:chgData name="Noel Ludwig" userId="eaba7fb5-f14f-4c0d-a91a-7702baefc1f6" providerId="ADAL" clId="{5A5D72CA-DDC1-491A-8337-58A801272367}" dt="2024-07-15T09:48:46.991" v="2483"/>
        <pc:sldMkLst>
          <pc:docMk/>
          <pc:sldMk cId="3663087031" sldId="4411"/>
        </pc:sldMkLst>
      </pc:sldChg>
      <pc:sldChg chg="modAnim">
        <pc:chgData name="Noel Ludwig" userId="eaba7fb5-f14f-4c0d-a91a-7702baefc1f6" providerId="ADAL" clId="{5A5D72CA-DDC1-491A-8337-58A801272367}" dt="2024-07-15T09:48:49.075" v="2486"/>
        <pc:sldMkLst>
          <pc:docMk/>
          <pc:sldMk cId="3224482005" sldId="4412"/>
        </pc:sldMkLst>
      </pc:sldChg>
      <pc:sldChg chg="modNotesTx">
        <pc:chgData name="Noel Ludwig" userId="eaba7fb5-f14f-4c0d-a91a-7702baefc1f6" providerId="ADAL" clId="{5A5D72CA-DDC1-491A-8337-58A801272367}" dt="2024-07-15T07:27:48.027" v="1684" actId="20577"/>
        <pc:sldMkLst>
          <pc:docMk/>
          <pc:sldMk cId="3674813419" sldId="4417"/>
        </pc:sldMkLst>
      </pc:sldChg>
      <pc:sldChg chg="add modNotesTx">
        <pc:chgData name="Noel Ludwig" userId="eaba7fb5-f14f-4c0d-a91a-7702baefc1f6" providerId="ADAL" clId="{5A5D72CA-DDC1-491A-8337-58A801272367}" dt="2024-07-15T06:54:09.844" v="76" actId="20577"/>
        <pc:sldMkLst>
          <pc:docMk/>
          <pc:sldMk cId="779587216" sldId="4599"/>
        </pc:sldMkLst>
      </pc:sldChg>
      <pc:sldChg chg="add modNotesTx">
        <pc:chgData name="Noel Ludwig" userId="eaba7fb5-f14f-4c0d-a91a-7702baefc1f6" providerId="ADAL" clId="{5A5D72CA-DDC1-491A-8337-58A801272367}" dt="2024-07-15T06:55:49.343" v="309" actId="20577"/>
        <pc:sldMkLst>
          <pc:docMk/>
          <pc:sldMk cId="1576460805" sldId="4610"/>
        </pc:sldMkLst>
      </pc:sldChg>
      <pc:sldChg chg="add modNotesTx">
        <pc:chgData name="Noel Ludwig" userId="eaba7fb5-f14f-4c0d-a91a-7702baefc1f6" providerId="ADAL" clId="{5A5D72CA-DDC1-491A-8337-58A801272367}" dt="2024-07-15T06:59:27.886" v="740" actId="20577"/>
        <pc:sldMkLst>
          <pc:docMk/>
          <pc:sldMk cId="1901919968" sldId="4624"/>
        </pc:sldMkLst>
      </pc:sldChg>
      <pc:sldChg chg="modAnim modNotesTx">
        <pc:chgData name="Noel Ludwig" userId="eaba7fb5-f14f-4c0d-a91a-7702baefc1f6" providerId="ADAL" clId="{5A5D72CA-DDC1-491A-8337-58A801272367}" dt="2024-07-15T09:06:15.679" v="2427" actId="20577"/>
        <pc:sldMkLst>
          <pc:docMk/>
          <pc:sldMk cId="1409568600" sldId="4672"/>
        </pc:sldMkLst>
      </pc:sldChg>
      <pc:sldChg chg="modNotesTx">
        <pc:chgData name="Noel Ludwig" userId="eaba7fb5-f14f-4c0d-a91a-7702baefc1f6" providerId="ADAL" clId="{5A5D72CA-DDC1-491A-8337-58A801272367}" dt="2024-07-15T09:04:51.455" v="2339" actId="20577"/>
        <pc:sldMkLst>
          <pc:docMk/>
          <pc:sldMk cId="3541767085" sldId="4683"/>
        </pc:sldMkLst>
      </pc:sldChg>
      <pc:sldChg chg="modSp mod">
        <pc:chgData name="Noel Ludwig" userId="eaba7fb5-f14f-4c0d-a91a-7702baefc1f6" providerId="ADAL" clId="{5A5D72CA-DDC1-491A-8337-58A801272367}" dt="2024-07-15T09:03:16.697" v="2267" actId="33524"/>
        <pc:sldMkLst>
          <pc:docMk/>
          <pc:sldMk cId="2356930155" sldId="4685"/>
        </pc:sldMkLst>
        <pc:spChg chg="mod">
          <ac:chgData name="Noel Ludwig" userId="eaba7fb5-f14f-4c0d-a91a-7702baefc1f6" providerId="ADAL" clId="{5A5D72CA-DDC1-491A-8337-58A801272367}" dt="2024-07-15T09:03:16.697" v="2267" actId="33524"/>
          <ac:spMkLst>
            <pc:docMk/>
            <pc:sldMk cId="2356930155" sldId="4685"/>
            <ac:spMk id="2" creationId="{8A4BCB6A-C9C0-6EF2-BD40-9B711B50D40F}"/>
          </ac:spMkLst>
        </pc:spChg>
      </pc:sldChg>
      <pc:sldChg chg="modSp mod">
        <pc:chgData name="Noel Ludwig" userId="eaba7fb5-f14f-4c0d-a91a-7702baefc1f6" providerId="ADAL" clId="{5A5D72CA-DDC1-491A-8337-58A801272367}" dt="2024-07-15T09:03:23.254" v="2268"/>
        <pc:sldMkLst>
          <pc:docMk/>
          <pc:sldMk cId="2670934629" sldId="4686"/>
        </pc:sldMkLst>
        <pc:spChg chg="mod">
          <ac:chgData name="Noel Ludwig" userId="eaba7fb5-f14f-4c0d-a91a-7702baefc1f6" providerId="ADAL" clId="{5A5D72CA-DDC1-491A-8337-58A801272367}" dt="2024-07-15T09:03:23.254" v="2268"/>
          <ac:spMkLst>
            <pc:docMk/>
            <pc:sldMk cId="2670934629" sldId="4686"/>
            <ac:spMk id="9" creationId="{98E0D6CB-8B9D-2799-BFAA-C6E75CD3D703}"/>
          </ac:spMkLst>
        </pc:spChg>
      </pc:sldChg>
      <pc:sldChg chg="modSp add del mod modAnim">
        <pc:chgData name="Noel Ludwig" userId="eaba7fb5-f14f-4c0d-a91a-7702baefc1f6" providerId="ADAL" clId="{5A5D72CA-DDC1-491A-8337-58A801272367}" dt="2024-07-15T08:42:28.791" v="1852" actId="47"/>
        <pc:sldMkLst>
          <pc:docMk/>
          <pc:sldMk cId="860077312" sldId="4687"/>
        </pc:sldMkLst>
        <pc:spChg chg="mod">
          <ac:chgData name="Noel Ludwig" userId="eaba7fb5-f14f-4c0d-a91a-7702baefc1f6" providerId="ADAL" clId="{5A5D72CA-DDC1-491A-8337-58A801272367}" dt="2024-07-15T08:40:17.431" v="1842" actId="20577"/>
          <ac:spMkLst>
            <pc:docMk/>
            <pc:sldMk cId="860077312" sldId="4687"/>
            <ac:spMk id="32" creationId="{F770A88D-65E0-45E3-A712-30655F88FAB5}"/>
          </ac:spMkLst>
        </pc:spChg>
      </pc:sldChg>
      <pc:sldChg chg="addSp delSp modSp new mod modClrScheme chgLayout modNotesTx">
        <pc:chgData name="Noel Ludwig" userId="eaba7fb5-f14f-4c0d-a91a-7702baefc1f6" providerId="ADAL" clId="{5A5D72CA-DDC1-491A-8337-58A801272367}" dt="2024-07-15T09:47:55.559" v="2472" actId="20577"/>
        <pc:sldMkLst>
          <pc:docMk/>
          <pc:sldMk cId="2650665149" sldId="4693"/>
        </pc:sldMkLst>
        <pc:spChg chg="del">
          <ac:chgData name="Noel Ludwig" userId="eaba7fb5-f14f-4c0d-a91a-7702baefc1f6" providerId="ADAL" clId="{5A5D72CA-DDC1-491A-8337-58A801272367}" dt="2024-07-15T09:04:04.072" v="2270" actId="700"/>
          <ac:spMkLst>
            <pc:docMk/>
            <pc:sldMk cId="2650665149" sldId="4693"/>
            <ac:spMk id="2" creationId="{49605000-6EDA-7A1F-BBA7-1C3D9DFC47FE}"/>
          </ac:spMkLst>
        </pc:spChg>
        <pc:spChg chg="del">
          <ac:chgData name="Noel Ludwig" userId="eaba7fb5-f14f-4c0d-a91a-7702baefc1f6" providerId="ADAL" clId="{5A5D72CA-DDC1-491A-8337-58A801272367}" dt="2024-07-15T09:04:04.072" v="2270" actId="700"/>
          <ac:spMkLst>
            <pc:docMk/>
            <pc:sldMk cId="2650665149" sldId="4693"/>
            <ac:spMk id="3" creationId="{0970F15A-0DE1-30FE-A9C1-D42724A84D4D}"/>
          </ac:spMkLst>
        </pc:spChg>
        <pc:spChg chg="del">
          <ac:chgData name="Noel Ludwig" userId="eaba7fb5-f14f-4c0d-a91a-7702baefc1f6" providerId="ADAL" clId="{5A5D72CA-DDC1-491A-8337-58A801272367}" dt="2024-07-15T09:04:04.072" v="2270" actId="700"/>
          <ac:spMkLst>
            <pc:docMk/>
            <pc:sldMk cId="2650665149" sldId="4693"/>
            <ac:spMk id="4" creationId="{03619FBD-B8A5-43FB-2ACB-DB7DD92E6422}"/>
          </ac:spMkLst>
        </pc:spChg>
        <pc:spChg chg="del mod ord">
          <ac:chgData name="Noel Ludwig" userId="eaba7fb5-f14f-4c0d-a91a-7702baefc1f6" providerId="ADAL" clId="{5A5D72CA-DDC1-491A-8337-58A801272367}" dt="2024-07-15T09:04:04.072" v="2270" actId="700"/>
          <ac:spMkLst>
            <pc:docMk/>
            <pc:sldMk cId="2650665149" sldId="4693"/>
            <ac:spMk id="5" creationId="{F640AF7D-1131-7036-7E28-A755E6BF71BA}"/>
          </ac:spMkLst>
        </pc:spChg>
        <pc:spChg chg="del">
          <ac:chgData name="Noel Ludwig" userId="eaba7fb5-f14f-4c0d-a91a-7702baefc1f6" providerId="ADAL" clId="{5A5D72CA-DDC1-491A-8337-58A801272367}" dt="2024-07-15T09:04:04.072" v="2270" actId="700"/>
          <ac:spMkLst>
            <pc:docMk/>
            <pc:sldMk cId="2650665149" sldId="4693"/>
            <ac:spMk id="6" creationId="{C8BAF466-214A-2A0B-BD5A-18939106A061}"/>
          </ac:spMkLst>
        </pc:spChg>
        <pc:spChg chg="del mod ord">
          <ac:chgData name="Noel Ludwig" userId="eaba7fb5-f14f-4c0d-a91a-7702baefc1f6" providerId="ADAL" clId="{5A5D72CA-DDC1-491A-8337-58A801272367}" dt="2024-07-15T09:04:04.072" v="2270" actId="700"/>
          <ac:spMkLst>
            <pc:docMk/>
            <pc:sldMk cId="2650665149" sldId="4693"/>
            <ac:spMk id="7" creationId="{4FC5C28D-B843-46F6-92C6-A28E08E02974}"/>
          </ac:spMkLst>
        </pc:spChg>
        <pc:spChg chg="del mod ord">
          <ac:chgData name="Noel Ludwig" userId="eaba7fb5-f14f-4c0d-a91a-7702baefc1f6" providerId="ADAL" clId="{5A5D72CA-DDC1-491A-8337-58A801272367}" dt="2024-07-15T09:04:26.287" v="2273" actId="478"/>
          <ac:spMkLst>
            <pc:docMk/>
            <pc:sldMk cId="2650665149" sldId="4693"/>
            <ac:spMk id="8" creationId="{DC1F9B79-525D-533B-850F-C675510E2BA5}"/>
          </ac:spMkLst>
        </pc:spChg>
        <pc:spChg chg="mod ord">
          <ac:chgData name="Noel Ludwig" userId="eaba7fb5-f14f-4c0d-a91a-7702baefc1f6" providerId="ADAL" clId="{5A5D72CA-DDC1-491A-8337-58A801272367}" dt="2024-07-15T09:04:20.989" v="2272" actId="700"/>
          <ac:spMkLst>
            <pc:docMk/>
            <pc:sldMk cId="2650665149" sldId="4693"/>
            <ac:spMk id="9" creationId="{21D89427-2B40-3EB6-2DD1-84C2DCA89F6F}"/>
          </ac:spMkLst>
        </pc:spChg>
        <pc:spChg chg="add mod ord">
          <ac:chgData name="Noel Ludwig" userId="eaba7fb5-f14f-4c0d-a91a-7702baefc1f6" providerId="ADAL" clId="{5A5D72CA-DDC1-491A-8337-58A801272367}" dt="2024-07-15T09:04:34.294" v="2289" actId="20577"/>
          <ac:spMkLst>
            <pc:docMk/>
            <pc:sldMk cId="2650665149" sldId="4693"/>
            <ac:spMk id="10" creationId="{C7FBF270-986E-B03E-FE60-F54CCA966839}"/>
          </ac:spMkLst>
        </pc:spChg>
        <pc:spChg chg="add del mod ord">
          <ac:chgData name="Noel Ludwig" userId="eaba7fb5-f14f-4c0d-a91a-7702baefc1f6" providerId="ADAL" clId="{5A5D72CA-DDC1-491A-8337-58A801272367}" dt="2024-07-15T09:04:20.989" v="2272" actId="700"/>
          <ac:spMkLst>
            <pc:docMk/>
            <pc:sldMk cId="2650665149" sldId="4693"/>
            <ac:spMk id="11" creationId="{6152EA31-E735-4102-B99D-70AF4152B304}"/>
          </ac:spMkLst>
        </pc:spChg>
        <pc:spChg chg="add mod ord">
          <ac:chgData name="Noel Ludwig" userId="eaba7fb5-f14f-4c0d-a91a-7702baefc1f6" providerId="ADAL" clId="{5A5D72CA-DDC1-491A-8337-58A801272367}" dt="2024-07-15T09:04:20.989" v="2272" actId="700"/>
          <ac:spMkLst>
            <pc:docMk/>
            <pc:sldMk cId="2650665149" sldId="4693"/>
            <ac:spMk id="12" creationId="{BDEA3B44-66F5-C5B1-8E2E-BED114ED52E9}"/>
          </ac:spMkLst>
        </pc:spChg>
      </pc:sldChg>
    </pc:docChg>
  </pc:docChgLst>
  <pc:docChgLst>
    <pc:chgData name="Thomas Quiring" userId="S::thomas.quiring@3spin.com::7103e85c-ba80-4c4e-b3e1-fe166686e588" providerId="AD" clId="Web-{52331C0D-8E36-422A-83E4-1A10E75B2684}"/>
    <pc:docChg chg="delSld modSld modSection">
      <pc:chgData name="Thomas Quiring" userId="S::thomas.quiring@3spin.com::7103e85c-ba80-4c4e-b3e1-fe166686e588" providerId="AD" clId="Web-{52331C0D-8E36-422A-83E4-1A10E75B2684}" dt="2024-07-09T08:59:03.665" v="591" actId="20577"/>
      <pc:docMkLst>
        <pc:docMk/>
      </pc:docMkLst>
      <pc:sldChg chg="modSp">
        <pc:chgData name="Thomas Quiring" userId="S::thomas.quiring@3spin.com::7103e85c-ba80-4c4e-b3e1-fe166686e588" providerId="AD" clId="Web-{52331C0D-8E36-422A-83E4-1A10E75B2684}" dt="2024-07-09T08:41:19.129" v="426"/>
        <pc:sldMkLst>
          <pc:docMk/>
          <pc:sldMk cId="1793748735" sldId="3740"/>
        </pc:sldMkLst>
        <pc:spChg chg="mod">
          <ac:chgData name="Thomas Quiring" userId="S::thomas.quiring@3spin.com::7103e85c-ba80-4c4e-b3e1-fe166686e588" providerId="AD" clId="Web-{52331C0D-8E36-422A-83E4-1A10E75B2684}" dt="2024-07-09T08:41:19.129" v="426"/>
          <ac:spMkLst>
            <pc:docMk/>
            <pc:sldMk cId="1793748735" sldId="3740"/>
            <ac:spMk id="3" creationId="{DE557474-97C2-4A75-9586-0ADCCA1F9F21}"/>
          </ac:spMkLst>
        </pc:spChg>
      </pc:sldChg>
      <pc:sldChg chg="modSp modNotes">
        <pc:chgData name="Thomas Quiring" userId="S::thomas.quiring@3spin.com::7103e85c-ba80-4c4e-b3e1-fe166686e588" providerId="AD" clId="Web-{52331C0D-8E36-422A-83E4-1A10E75B2684}" dt="2024-07-09T08:40:58.909" v="425"/>
        <pc:sldMkLst>
          <pc:docMk/>
          <pc:sldMk cId="1799788146" sldId="3796"/>
        </pc:sldMkLst>
        <pc:spChg chg="mod">
          <ac:chgData name="Thomas Quiring" userId="S::thomas.quiring@3spin.com::7103e85c-ba80-4c4e-b3e1-fe166686e588" providerId="AD" clId="Web-{52331C0D-8E36-422A-83E4-1A10E75B2684}" dt="2024-07-09T08:39:54.798" v="254" actId="20577"/>
          <ac:spMkLst>
            <pc:docMk/>
            <pc:sldMk cId="1799788146" sldId="3796"/>
            <ac:spMk id="5" creationId="{0F082AB4-0DC6-3D3B-8357-5633E25EB769}"/>
          </ac:spMkLst>
        </pc:spChg>
      </pc:sldChg>
      <pc:sldChg chg="modNotes">
        <pc:chgData name="Thomas Quiring" userId="S::thomas.quiring@3spin.com::7103e85c-ba80-4c4e-b3e1-fe166686e588" providerId="AD" clId="Web-{52331C0D-8E36-422A-83E4-1A10E75B2684}" dt="2024-07-09T08:33:29.019" v="244"/>
        <pc:sldMkLst>
          <pc:docMk/>
          <pc:sldMk cId="1475153507" sldId="3799"/>
        </pc:sldMkLst>
      </pc:sldChg>
      <pc:sldChg chg="modNotes">
        <pc:chgData name="Thomas Quiring" userId="S::thomas.quiring@3spin.com::7103e85c-ba80-4c4e-b3e1-fe166686e588" providerId="AD" clId="Web-{52331C0D-8E36-422A-83E4-1A10E75B2684}" dt="2024-07-09T08:43:29.758" v="451"/>
        <pc:sldMkLst>
          <pc:docMk/>
          <pc:sldMk cId="2259797858" sldId="3800"/>
        </pc:sldMkLst>
      </pc:sldChg>
      <pc:sldChg chg="del">
        <pc:chgData name="Thomas Quiring" userId="S::thomas.quiring@3spin.com::7103e85c-ba80-4c4e-b3e1-fe166686e588" providerId="AD" clId="Web-{52331C0D-8E36-422A-83E4-1A10E75B2684}" dt="2024-07-09T08:49:23.786" v="545"/>
        <pc:sldMkLst>
          <pc:docMk/>
          <pc:sldMk cId="1938410320" sldId="3894"/>
        </pc:sldMkLst>
      </pc:sldChg>
      <pc:sldChg chg="modNotes">
        <pc:chgData name="Thomas Quiring" userId="S::thomas.quiring@3spin.com::7103e85c-ba80-4c4e-b3e1-fe166686e588" providerId="AD" clId="Web-{52331C0D-8E36-422A-83E4-1A10E75B2684}" dt="2024-07-09T08:44:36.198" v="512"/>
        <pc:sldMkLst>
          <pc:docMk/>
          <pc:sldMk cId="223262635" sldId="4098"/>
        </pc:sldMkLst>
      </pc:sldChg>
      <pc:sldChg chg="modSp">
        <pc:chgData name="Thomas Quiring" userId="S::thomas.quiring@3spin.com::7103e85c-ba80-4c4e-b3e1-fe166686e588" providerId="AD" clId="Web-{52331C0D-8E36-422A-83E4-1A10E75B2684}" dt="2024-07-09T08:38:40.436" v="245" actId="20577"/>
        <pc:sldMkLst>
          <pc:docMk/>
          <pc:sldMk cId="605925762" sldId="4408"/>
        </pc:sldMkLst>
        <pc:spChg chg="mod">
          <ac:chgData name="Thomas Quiring" userId="S::thomas.quiring@3spin.com::7103e85c-ba80-4c4e-b3e1-fe166686e588" providerId="AD" clId="Web-{52331C0D-8E36-422A-83E4-1A10E75B2684}" dt="2024-07-09T08:38:40.436" v="245" actId="20577"/>
          <ac:spMkLst>
            <pc:docMk/>
            <pc:sldMk cId="605925762" sldId="4408"/>
            <ac:spMk id="3" creationId="{DE557474-97C2-4A75-9586-0ADCCA1F9F21}"/>
          </ac:spMkLst>
        </pc:spChg>
      </pc:sldChg>
      <pc:sldChg chg="modNotes">
        <pc:chgData name="Thomas Quiring" userId="S::thomas.quiring@3spin.com::7103e85c-ba80-4c4e-b3e1-fe166686e588" providerId="AD" clId="Web-{52331C0D-8E36-422A-83E4-1A10E75B2684}" dt="2024-07-09T08:48:05.955" v="544"/>
        <pc:sldMkLst>
          <pc:docMk/>
          <pc:sldMk cId="3502824420" sldId="4410"/>
        </pc:sldMkLst>
      </pc:sldChg>
      <pc:sldChg chg="modSp del">
        <pc:chgData name="Thomas Quiring" userId="S::thomas.quiring@3spin.com::7103e85c-ba80-4c4e-b3e1-fe166686e588" providerId="AD" clId="Web-{52331C0D-8E36-422A-83E4-1A10E75B2684}" dt="2024-07-09T08:51:03.399" v="583" actId="20577"/>
        <pc:sldMkLst>
          <pc:docMk/>
          <pc:sldMk cId="3973850931" sldId="4415"/>
        </pc:sldMkLst>
        <pc:spChg chg="mod">
          <ac:chgData name="Thomas Quiring" userId="S::thomas.quiring@3spin.com::7103e85c-ba80-4c4e-b3e1-fe166686e588" providerId="AD" clId="Web-{52331C0D-8E36-422A-83E4-1A10E75B2684}" dt="2024-07-09T08:51:03.399" v="583" actId="20577"/>
          <ac:spMkLst>
            <pc:docMk/>
            <pc:sldMk cId="3973850931" sldId="4415"/>
            <ac:spMk id="8" creationId="{4F664D3E-F500-1247-BA63-49BFA77C36B5}"/>
          </ac:spMkLst>
        </pc:spChg>
      </pc:sldChg>
      <pc:sldChg chg="modSp">
        <pc:chgData name="Thomas Quiring" userId="S::thomas.quiring@3spin.com::7103e85c-ba80-4c4e-b3e1-fe166686e588" providerId="AD" clId="Web-{52331C0D-8E36-422A-83E4-1A10E75B2684}" dt="2024-07-09T08:59:03.665" v="591" actId="20577"/>
        <pc:sldMkLst>
          <pc:docMk/>
          <pc:sldMk cId="589877960" sldId="4416"/>
        </pc:sldMkLst>
        <pc:spChg chg="mod">
          <ac:chgData name="Thomas Quiring" userId="S::thomas.quiring@3spin.com::7103e85c-ba80-4c4e-b3e1-fe166686e588" providerId="AD" clId="Web-{52331C0D-8E36-422A-83E4-1A10E75B2684}" dt="2024-07-09T08:59:03.665" v="591" actId="20577"/>
          <ac:spMkLst>
            <pc:docMk/>
            <pc:sldMk cId="589877960" sldId="4416"/>
            <ac:spMk id="4" creationId="{60E65EA9-ED3D-8FD2-C1BD-AB9DDAB62FFA}"/>
          </ac:spMkLst>
        </pc:spChg>
      </pc:sldChg>
      <pc:sldChg chg="modSp">
        <pc:chgData name="Thomas Quiring" userId="S::thomas.quiring@3spin.com::7103e85c-ba80-4c4e-b3e1-fe166686e588" providerId="AD" clId="Web-{52331C0D-8E36-422A-83E4-1A10E75B2684}" dt="2024-07-09T08:46:57.890" v="531" actId="20577"/>
        <pc:sldMkLst>
          <pc:docMk/>
          <pc:sldMk cId="2670934629" sldId="4686"/>
        </pc:sldMkLst>
        <pc:spChg chg="mod">
          <ac:chgData name="Thomas Quiring" userId="S::thomas.quiring@3spin.com::7103e85c-ba80-4c4e-b3e1-fe166686e588" providerId="AD" clId="Web-{52331C0D-8E36-422A-83E4-1A10E75B2684}" dt="2024-07-09T08:46:57.890" v="531" actId="20577"/>
          <ac:spMkLst>
            <pc:docMk/>
            <pc:sldMk cId="2670934629" sldId="4686"/>
            <ac:spMk id="4" creationId="{C81951B1-36D3-32AD-049F-145BF402E671}"/>
          </ac:spMkLst>
        </pc:spChg>
      </pc:sldChg>
    </pc:docChg>
  </pc:docChgLst>
  <pc:docChgLst>
    <pc:chgData name="Thomas Quiring" userId="S::thomas.quiring@3spin.com::7103e85c-ba80-4c4e-b3e1-fe166686e588" providerId="AD" clId="Web-{0C972075-51E0-4E44-9636-EEF59D8F2C72}"/>
    <pc:docChg chg="addSld delSld modSld sldOrd modSection">
      <pc:chgData name="Thomas Quiring" userId="S::thomas.quiring@3spin.com::7103e85c-ba80-4c4e-b3e1-fe166686e588" providerId="AD" clId="Web-{0C972075-51E0-4E44-9636-EEF59D8F2C72}" dt="2024-07-15T09:34:07.785" v="93" actId="20577"/>
      <pc:docMkLst>
        <pc:docMk/>
      </pc:docMkLst>
      <pc:sldChg chg="modSp add ord replId">
        <pc:chgData name="Thomas Quiring" userId="S::thomas.quiring@3spin.com::7103e85c-ba80-4c4e-b3e1-fe166686e588" providerId="AD" clId="Web-{0C972075-51E0-4E44-9636-EEF59D8F2C72}" dt="2024-07-15T05:56:48.393" v="11" actId="20577"/>
        <pc:sldMkLst>
          <pc:docMk/>
          <pc:sldMk cId="558835469" sldId="4688"/>
        </pc:sldMkLst>
        <pc:spChg chg="mod">
          <ac:chgData name="Thomas Quiring" userId="S::thomas.quiring@3spin.com::7103e85c-ba80-4c4e-b3e1-fe166686e588" providerId="AD" clId="Web-{0C972075-51E0-4E44-9636-EEF59D8F2C72}" dt="2024-07-15T05:56:48.393" v="11" actId="20577"/>
          <ac:spMkLst>
            <pc:docMk/>
            <pc:sldMk cId="558835469" sldId="4688"/>
            <ac:spMk id="4" creationId="{C094B0F4-B480-C020-DBC6-FC62ACE0F04C}"/>
          </ac:spMkLst>
        </pc:spChg>
      </pc:sldChg>
      <pc:sldChg chg="new del">
        <pc:chgData name="Thomas Quiring" userId="S::thomas.quiring@3spin.com::7103e85c-ba80-4c4e-b3e1-fe166686e588" providerId="AD" clId="Web-{0C972075-51E0-4E44-9636-EEF59D8F2C72}" dt="2024-07-15T05:57:44.864" v="15"/>
        <pc:sldMkLst>
          <pc:docMk/>
          <pc:sldMk cId="974260247" sldId="4689"/>
        </pc:sldMkLst>
      </pc:sldChg>
      <pc:sldChg chg="new del">
        <pc:chgData name="Thomas Quiring" userId="S::thomas.quiring@3spin.com::7103e85c-ba80-4c4e-b3e1-fe166686e588" providerId="AD" clId="Web-{0C972075-51E0-4E44-9636-EEF59D8F2C72}" dt="2024-07-15T05:57:48.552" v="16"/>
        <pc:sldMkLst>
          <pc:docMk/>
          <pc:sldMk cId="3754918436" sldId="4690"/>
        </pc:sldMkLst>
      </pc:sldChg>
      <pc:sldChg chg="modSp new">
        <pc:chgData name="Thomas Quiring" userId="S::thomas.quiring@3spin.com::7103e85c-ba80-4c4e-b3e1-fe166686e588" providerId="AD" clId="Web-{0C972075-51E0-4E44-9636-EEF59D8F2C72}" dt="2024-07-15T07:58:02.935" v="53" actId="20577"/>
        <pc:sldMkLst>
          <pc:docMk/>
          <pc:sldMk cId="2087420537" sldId="4691"/>
        </pc:sldMkLst>
        <pc:spChg chg="mod">
          <ac:chgData name="Thomas Quiring" userId="S::thomas.quiring@3spin.com::7103e85c-ba80-4c4e-b3e1-fe166686e588" providerId="AD" clId="Web-{0C972075-51E0-4E44-9636-EEF59D8F2C72}" dt="2024-07-15T05:59:25.744" v="34" actId="20577"/>
          <ac:spMkLst>
            <pc:docMk/>
            <pc:sldMk cId="2087420537" sldId="4691"/>
            <ac:spMk id="2" creationId="{C16E9A07-8CB9-1D6D-2CC4-F6D0019FF68F}"/>
          </ac:spMkLst>
        </pc:spChg>
        <pc:spChg chg="mod">
          <ac:chgData name="Thomas Quiring" userId="S::thomas.quiring@3spin.com::7103e85c-ba80-4c4e-b3e1-fe166686e588" providerId="AD" clId="Web-{0C972075-51E0-4E44-9636-EEF59D8F2C72}" dt="2024-07-15T05:59:34.807" v="39" actId="20577"/>
          <ac:spMkLst>
            <pc:docMk/>
            <pc:sldMk cId="2087420537" sldId="4691"/>
            <ac:spMk id="3" creationId="{7A280A19-5002-5A13-2058-C6A7CEDE358D}"/>
          </ac:spMkLst>
        </pc:spChg>
        <pc:spChg chg="mod">
          <ac:chgData name="Thomas Quiring" userId="S::thomas.quiring@3spin.com::7103e85c-ba80-4c4e-b3e1-fe166686e588" providerId="AD" clId="Web-{0C972075-51E0-4E44-9636-EEF59D8F2C72}" dt="2024-07-15T05:59:49.620" v="44" actId="20577"/>
          <ac:spMkLst>
            <pc:docMk/>
            <pc:sldMk cId="2087420537" sldId="4691"/>
            <ac:spMk id="4" creationId="{73605F49-7E77-92F9-71D9-9AB9EEF35B1A}"/>
          </ac:spMkLst>
        </pc:spChg>
        <pc:spChg chg="mod">
          <ac:chgData name="Thomas Quiring" userId="S::thomas.quiring@3spin.com::7103e85c-ba80-4c4e-b3e1-fe166686e588" providerId="AD" clId="Web-{0C972075-51E0-4E44-9636-EEF59D8F2C72}" dt="2024-07-15T07:58:02.935" v="53" actId="20577"/>
          <ac:spMkLst>
            <pc:docMk/>
            <pc:sldMk cId="2087420537" sldId="4691"/>
            <ac:spMk id="5" creationId="{9E9E42DE-27AF-356F-CFAD-9D8B33ACAA0D}"/>
          </ac:spMkLst>
        </pc:spChg>
        <pc:spChg chg="mod">
          <ac:chgData name="Thomas Quiring" userId="S::thomas.quiring@3spin.com::7103e85c-ba80-4c4e-b3e1-fe166686e588" providerId="AD" clId="Web-{0C972075-51E0-4E44-9636-EEF59D8F2C72}" dt="2024-07-15T07:57:56.481" v="51" actId="20577"/>
          <ac:spMkLst>
            <pc:docMk/>
            <pc:sldMk cId="2087420537" sldId="4691"/>
            <ac:spMk id="6" creationId="{EC687D2A-91F7-A4DB-D34A-1E979084867C}"/>
          </ac:spMkLst>
        </pc:spChg>
        <pc:spChg chg="mod">
          <ac:chgData name="Thomas Quiring" userId="S::thomas.quiring@3spin.com::7103e85c-ba80-4c4e-b3e1-fe166686e588" providerId="AD" clId="Web-{0C972075-51E0-4E44-9636-EEF59D8F2C72}" dt="2024-07-15T07:57:48.762" v="49" actId="20577"/>
          <ac:spMkLst>
            <pc:docMk/>
            <pc:sldMk cId="2087420537" sldId="4691"/>
            <ac:spMk id="7" creationId="{3C63E65C-8A60-1A42-3DD9-2EAF13341173}"/>
          </ac:spMkLst>
        </pc:spChg>
        <pc:spChg chg="mod">
          <ac:chgData name="Thomas Quiring" userId="S::thomas.quiring@3spin.com::7103e85c-ba80-4c4e-b3e1-fe166686e588" providerId="AD" clId="Web-{0C972075-51E0-4E44-9636-EEF59D8F2C72}" dt="2024-07-15T05:58:56.649" v="18" actId="20577"/>
          <ac:spMkLst>
            <pc:docMk/>
            <pc:sldMk cId="2087420537" sldId="4691"/>
            <ac:spMk id="10" creationId="{D1ED0795-F28A-60DD-3951-A0B9333022B6}"/>
          </ac:spMkLst>
        </pc:spChg>
        <pc:spChg chg="mod">
          <ac:chgData name="Thomas Quiring" userId="S::thomas.quiring@3spin.com::7103e85c-ba80-4c4e-b3e1-fe166686e588" providerId="AD" clId="Web-{0C972075-51E0-4E44-9636-EEF59D8F2C72}" dt="2024-07-15T05:59:17.040" v="30" actId="20577"/>
          <ac:spMkLst>
            <pc:docMk/>
            <pc:sldMk cId="2087420537" sldId="4691"/>
            <ac:spMk id="11" creationId="{84EFAB73-8D87-8812-EB31-4062BA2BB080}"/>
          </ac:spMkLst>
        </pc:spChg>
      </pc:sldChg>
      <pc:sldChg chg="modSp new">
        <pc:chgData name="Thomas Quiring" userId="S::thomas.quiring@3spin.com::7103e85c-ba80-4c4e-b3e1-fe166686e588" providerId="AD" clId="Web-{0C972075-51E0-4E44-9636-EEF59D8F2C72}" dt="2024-07-15T09:34:07.785" v="93" actId="20577"/>
        <pc:sldMkLst>
          <pc:docMk/>
          <pc:sldMk cId="3289279904" sldId="4692"/>
        </pc:sldMkLst>
        <pc:spChg chg="mod">
          <ac:chgData name="Thomas Quiring" userId="S::thomas.quiring@3spin.com::7103e85c-ba80-4c4e-b3e1-fe166686e588" providerId="AD" clId="Web-{0C972075-51E0-4E44-9636-EEF59D8F2C72}" dt="2024-07-15T09:33:42.033" v="87" actId="20577"/>
          <ac:spMkLst>
            <pc:docMk/>
            <pc:sldMk cId="3289279904" sldId="4692"/>
            <ac:spMk id="4" creationId="{7038046F-1DCF-4B8B-9298-7572024C8F9A}"/>
          </ac:spMkLst>
        </pc:spChg>
        <pc:spChg chg="mod">
          <ac:chgData name="Thomas Quiring" userId="S::thomas.quiring@3spin.com::7103e85c-ba80-4c4e-b3e1-fe166686e588" providerId="AD" clId="Web-{0C972075-51E0-4E44-9636-EEF59D8F2C72}" dt="2024-07-15T09:34:07.785" v="93" actId="20577"/>
          <ac:spMkLst>
            <pc:docMk/>
            <pc:sldMk cId="3289279904" sldId="4692"/>
            <ac:spMk id="5" creationId="{B8937940-DF00-F8E8-8AFC-2CB2440D2734}"/>
          </ac:spMkLst>
        </pc:spChg>
        <pc:spChg chg="mod">
          <ac:chgData name="Thomas Quiring" userId="S::thomas.quiring@3spin.com::7103e85c-ba80-4c4e-b3e1-fe166686e588" providerId="AD" clId="Web-{0C972075-51E0-4E44-9636-EEF59D8F2C72}" dt="2024-07-15T08:28:50.895" v="55" actId="20577"/>
          <ac:spMkLst>
            <pc:docMk/>
            <pc:sldMk cId="3289279904" sldId="4692"/>
            <ac:spMk id="6" creationId="{BCDEBB97-1D53-14A0-4C5C-489D14B81BAB}"/>
          </ac:spMkLst>
        </pc:spChg>
        <pc:spChg chg="mod">
          <ac:chgData name="Thomas Quiring" userId="S::thomas.quiring@3spin.com::7103e85c-ba80-4c4e-b3e1-fe166686e588" providerId="AD" clId="Web-{0C972075-51E0-4E44-9636-EEF59D8F2C72}" dt="2024-07-15T09:32:28.185" v="57" actId="20577"/>
          <ac:spMkLst>
            <pc:docMk/>
            <pc:sldMk cId="3289279904" sldId="4692"/>
            <ac:spMk id="7" creationId="{2BBE5053-623B-C8A4-2E1B-DE77A25D4922}"/>
          </ac:spMkLst>
        </pc:spChg>
      </pc:sldChg>
    </pc:docChg>
  </pc:docChgLst>
  <pc:docChgLst>
    <pc:chgData name="Thomas Quiring" userId="S::thomas.quiring@3spin.com::7103e85c-ba80-4c4e-b3e1-fe166686e588" providerId="AD" clId="Web-{34735149-58FF-4E68-AAFB-04788BDFD1EB}"/>
    <pc:docChg chg="addSld modSld sldOrd modSection">
      <pc:chgData name="Thomas Quiring" userId="S::thomas.quiring@3spin.com::7103e85c-ba80-4c4e-b3e1-fe166686e588" providerId="AD" clId="Web-{34735149-58FF-4E68-AAFB-04788BDFD1EB}" dt="2024-07-22T07:29:09.146" v="463"/>
      <pc:docMkLst>
        <pc:docMk/>
      </pc:docMkLst>
      <pc:sldChg chg="modSp new">
        <pc:chgData name="Thomas Quiring" userId="S::thomas.quiring@3spin.com::7103e85c-ba80-4c4e-b3e1-fe166686e588" providerId="AD" clId="Web-{34735149-58FF-4E68-AAFB-04788BDFD1EB}" dt="2024-07-22T06:59:21.375" v="97" actId="20577"/>
        <pc:sldMkLst>
          <pc:docMk/>
          <pc:sldMk cId="3226133761" sldId="4694"/>
        </pc:sldMkLst>
        <pc:spChg chg="mod">
          <ac:chgData name="Thomas Quiring" userId="S::thomas.quiring@3spin.com::7103e85c-ba80-4c4e-b3e1-fe166686e588" providerId="AD" clId="Web-{34735149-58FF-4E68-AAFB-04788BDFD1EB}" dt="2024-07-22T06:53:49.926" v="1" actId="20577"/>
          <ac:spMkLst>
            <pc:docMk/>
            <pc:sldMk cId="3226133761" sldId="4694"/>
            <ac:spMk id="4" creationId="{0AC677FA-8E5F-9865-0C57-AB64EB2C2DAA}"/>
          </ac:spMkLst>
        </pc:spChg>
        <pc:spChg chg="mod">
          <ac:chgData name="Thomas Quiring" userId="S::thomas.quiring@3spin.com::7103e85c-ba80-4c4e-b3e1-fe166686e588" providerId="AD" clId="Web-{34735149-58FF-4E68-AAFB-04788BDFD1EB}" dt="2024-07-22T06:59:21.375" v="97" actId="20577"/>
          <ac:spMkLst>
            <pc:docMk/>
            <pc:sldMk cId="3226133761" sldId="4694"/>
            <ac:spMk id="6" creationId="{19CFB6B4-AAEA-DC72-607F-E16B70C5FE8B}"/>
          </ac:spMkLst>
        </pc:spChg>
      </pc:sldChg>
      <pc:sldChg chg="modSp add ord replId modNotes">
        <pc:chgData name="Thomas Quiring" userId="S::thomas.quiring@3spin.com::7103e85c-ba80-4c4e-b3e1-fe166686e588" providerId="AD" clId="Web-{34735149-58FF-4E68-AAFB-04788BDFD1EB}" dt="2024-07-22T07:29:09.146" v="463"/>
        <pc:sldMkLst>
          <pc:docMk/>
          <pc:sldMk cId="2361651373" sldId="4695"/>
        </pc:sldMkLst>
        <pc:spChg chg="mod">
          <ac:chgData name="Thomas Quiring" userId="S::thomas.quiring@3spin.com::7103e85c-ba80-4c4e-b3e1-fe166686e588" providerId="AD" clId="Web-{34735149-58FF-4E68-AAFB-04788BDFD1EB}" dt="2024-07-22T06:59:44.501" v="104" actId="20577"/>
          <ac:spMkLst>
            <pc:docMk/>
            <pc:sldMk cId="2361651373" sldId="4695"/>
            <ac:spMk id="4" creationId="{C094B0F4-B480-C020-DBC6-FC62ACE0F04C}"/>
          </ac:spMkLst>
        </pc:spChg>
      </pc:sldChg>
    </pc:docChg>
  </pc:docChgLst>
  <pc:docChgLst>
    <pc:chgData name="Thomas Hoger" userId="ec3148ec-5aa5-4d57-bca7-f9544dd826bf" providerId="ADAL" clId="{A825EC8D-D695-4780-B742-413248CF5A6E}"/>
    <pc:docChg chg="undo custSel modSld">
      <pc:chgData name="Thomas Hoger" userId="ec3148ec-5aa5-4d57-bca7-f9544dd826bf" providerId="ADAL" clId="{A825EC8D-D695-4780-B742-413248CF5A6E}" dt="2024-07-23T16:04:25.520" v="1771" actId="20577"/>
      <pc:docMkLst>
        <pc:docMk/>
      </pc:docMkLst>
      <pc:sldChg chg="modSp mod modNotesTx">
        <pc:chgData name="Thomas Hoger" userId="ec3148ec-5aa5-4d57-bca7-f9544dd826bf" providerId="ADAL" clId="{A825EC8D-D695-4780-B742-413248CF5A6E}" dt="2024-07-23T15:48:14.726" v="296" actId="20577"/>
        <pc:sldMkLst>
          <pc:docMk/>
          <pc:sldMk cId="2265885393" sldId="570"/>
        </pc:sldMkLst>
        <pc:spChg chg="mod">
          <ac:chgData name="Thomas Hoger" userId="ec3148ec-5aa5-4d57-bca7-f9544dd826bf" providerId="ADAL" clId="{A825EC8D-D695-4780-B742-413248CF5A6E}" dt="2024-07-23T15:47:41.293" v="280" actId="122"/>
          <ac:spMkLst>
            <pc:docMk/>
            <pc:sldMk cId="2265885393" sldId="570"/>
            <ac:spMk id="5" creationId="{48A9FE09-88E0-1AD4-6171-0BD3A4715FC9}"/>
          </ac:spMkLst>
        </pc:spChg>
        <pc:spChg chg="mod">
          <ac:chgData name="Thomas Hoger" userId="ec3148ec-5aa5-4d57-bca7-f9544dd826bf" providerId="ADAL" clId="{A825EC8D-D695-4780-B742-413248CF5A6E}" dt="2024-07-23T15:47:41.293" v="280" actId="122"/>
          <ac:spMkLst>
            <pc:docMk/>
            <pc:sldMk cId="2265885393" sldId="570"/>
            <ac:spMk id="9" creationId="{F78A7463-73E6-BE0D-29E1-32D12E18DC34}"/>
          </ac:spMkLst>
        </pc:spChg>
        <pc:spChg chg="mod">
          <ac:chgData name="Thomas Hoger" userId="ec3148ec-5aa5-4d57-bca7-f9544dd826bf" providerId="ADAL" clId="{A825EC8D-D695-4780-B742-413248CF5A6E}" dt="2024-07-23T15:47:41.293" v="280" actId="122"/>
          <ac:spMkLst>
            <pc:docMk/>
            <pc:sldMk cId="2265885393" sldId="570"/>
            <ac:spMk id="11" creationId="{BC8709EE-261A-636A-76EF-18995D46EE4E}"/>
          </ac:spMkLst>
        </pc:spChg>
        <pc:spChg chg="mod">
          <ac:chgData name="Thomas Hoger" userId="ec3148ec-5aa5-4d57-bca7-f9544dd826bf" providerId="ADAL" clId="{A825EC8D-D695-4780-B742-413248CF5A6E}" dt="2024-07-23T15:43:03.279" v="269" actId="1076"/>
          <ac:spMkLst>
            <pc:docMk/>
            <pc:sldMk cId="2265885393" sldId="570"/>
            <ac:spMk id="19" creationId="{6A11C575-633F-F864-6D6E-41C9B2D33F4A}"/>
          </ac:spMkLst>
        </pc:spChg>
        <pc:spChg chg="mod">
          <ac:chgData name="Thomas Hoger" userId="ec3148ec-5aa5-4d57-bca7-f9544dd826bf" providerId="ADAL" clId="{A825EC8D-D695-4780-B742-413248CF5A6E}" dt="2024-07-23T15:46:58.994" v="272" actId="1076"/>
          <ac:spMkLst>
            <pc:docMk/>
            <pc:sldMk cId="2265885393" sldId="570"/>
            <ac:spMk id="20" creationId="{F3ACD478-8AF1-A899-4AD4-49FCD3DA43DD}"/>
          </ac:spMkLst>
        </pc:spChg>
        <pc:spChg chg="mod">
          <ac:chgData name="Thomas Hoger" userId="ec3148ec-5aa5-4d57-bca7-f9544dd826bf" providerId="ADAL" clId="{A825EC8D-D695-4780-B742-413248CF5A6E}" dt="2024-07-23T15:40:08.627" v="117" actId="20577"/>
          <ac:spMkLst>
            <pc:docMk/>
            <pc:sldMk cId="2265885393" sldId="570"/>
            <ac:spMk id="21" creationId="{A2F9EECF-58F4-085F-BC25-EEA962E5D300}"/>
          </ac:spMkLst>
        </pc:spChg>
      </pc:sldChg>
      <pc:sldChg chg="modSp mod">
        <pc:chgData name="Thomas Hoger" userId="ec3148ec-5aa5-4d57-bca7-f9544dd826bf" providerId="ADAL" clId="{A825EC8D-D695-4780-B742-413248CF5A6E}" dt="2024-07-23T16:04:16.057" v="1754" actId="6549"/>
        <pc:sldMkLst>
          <pc:docMk/>
          <pc:sldMk cId="1130125339" sldId="3888"/>
        </pc:sldMkLst>
        <pc:spChg chg="mod">
          <ac:chgData name="Thomas Hoger" userId="ec3148ec-5aa5-4d57-bca7-f9544dd826bf" providerId="ADAL" clId="{A825EC8D-D695-4780-B742-413248CF5A6E}" dt="2024-07-23T16:04:08.262" v="1752" actId="20577"/>
          <ac:spMkLst>
            <pc:docMk/>
            <pc:sldMk cId="1130125339" sldId="3888"/>
            <ac:spMk id="6" creationId="{DBFEFE44-0A12-9030-4948-C5BB711EA300}"/>
          </ac:spMkLst>
        </pc:spChg>
        <pc:spChg chg="mod">
          <ac:chgData name="Thomas Hoger" userId="ec3148ec-5aa5-4d57-bca7-f9544dd826bf" providerId="ADAL" clId="{A825EC8D-D695-4780-B742-413248CF5A6E}" dt="2024-07-23T16:04:16.057" v="1754" actId="6549"/>
          <ac:spMkLst>
            <pc:docMk/>
            <pc:sldMk cId="1130125339" sldId="3888"/>
            <ac:spMk id="7" creationId="{F0BF5ABF-1730-9A1A-1DA5-8B8E25589739}"/>
          </ac:spMkLst>
        </pc:spChg>
      </pc:sldChg>
      <pc:sldChg chg="modSp">
        <pc:chgData name="Thomas Hoger" userId="ec3148ec-5aa5-4d57-bca7-f9544dd826bf" providerId="ADAL" clId="{A825EC8D-D695-4780-B742-413248CF5A6E}" dt="2024-07-23T15:38:54.984" v="50" actId="20577"/>
        <pc:sldMkLst>
          <pc:docMk/>
          <pc:sldMk cId="1334633830" sldId="4270"/>
        </pc:sldMkLst>
        <pc:spChg chg="mod">
          <ac:chgData name="Thomas Hoger" userId="ec3148ec-5aa5-4d57-bca7-f9544dd826bf" providerId="ADAL" clId="{A825EC8D-D695-4780-B742-413248CF5A6E}" dt="2024-07-23T15:38:54.984" v="50" actId="20577"/>
          <ac:spMkLst>
            <pc:docMk/>
            <pc:sldMk cId="1334633830" sldId="4270"/>
            <ac:spMk id="17" creationId="{6D945CB1-FD13-C8DD-2E8B-E4C52B83BA69}"/>
          </ac:spMkLst>
        </pc:spChg>
      </pc:sldChg>
      <pc:sldChg chg="mod modShow">
        <pc:chgData name="Thomas Hoger" userId="ec3148ec-5aa5-4d57-bca7-f9544dd826bf" providerId="ADAL" clId="{A825EC8D-D695-4780-B742-413248CF5A6E}" dt="2024-07-23T15:40:28.357" v="118" actId="729"/>
        <pc:sldMkLst>
          <pc:docMk/>
          <pc:sldMk cId="1345136514" sldId="4371"/>
        </pc:sldMkLst>
      </pc:sldChg>
      <pc:sldChg chg="modSp mod">
        <pc:chgData name="Thomas Hoger" userId="ec3148ec-5aa5-4d57-bca7-f9544dd826bf" providerId="ADAL" clId="{A825EC8D-D695-4780-B742-413248CF5A6E}" dt="2024-07-23T16:03:35.350" v="1720" actId="6549"/>
        <pc:sldMkLst>
          <pc:docMk/>
          <pc:sldMk cId="404884868" sldId="4403"/>
        </pc:sldMkLst>
        <pc:spChg chg="mod">
          <ac:chgData name="Thomas Hoger" userId="ec3148ec-5aa5-4d57-bca7-f9544dd826bf" providerId="ADAL" clId="{A825EC8D-D695-4780-B742-413248CF5A6E}" dt="2024-07-23T16:03:35.350" v="1720" actId="6549"/>
          <ac:spMkLst>
            <pc:docMk/>
            <pc:sldMk cId="404884868" sldId="4403"/>
            <ac:spMk id="4" creationId="{C094B0F4-B480-C020-DBC6-FC62ACE0F04C}"/>
          </ac:spMkLst>
        </pc:spChg>
      </pc:sldChg>
      <pc:sldChg chg="modSp mod">
        <pc:chgData name="Thomas Hoger" userId="ec3148ec-5aa5-4d57-bca7-f9544dd826bf" providerId="ADAL" clId="{A825EC8D-D695-4780-B742-413248CF5A6E}" dt="2024-07-23T15:52:30.490" v="339" actId="20577"/>
        <pc:sldMkLst>
          <pc:docMk/>
          <pc:sldMk cId="3973850931" sldId="4415"/>
        </pc:sldMkLst>
        <pc:spChg chg="mod">
          <ac:chgData name="Thomas Hoger" userId="ec3148ec-5aa5-4d57-bca7-f9544dd826bf" providerId="ADAL" clId="{A825EC8D-D695-4780-B742-413248CF5A6E}" dt="2024-07-23T15:52:30.490" v="339" actId="20577"/>
          <ac:spMkLst>
            <pc:docMk/>
            <pc:sldMk cId="3973850931" sldId="4415"/>
            <ac:spMk id="8" creationId="{4F664D3E-F500-1247-BA63-49BFA77C36B5}"/>
          </ac:spMkLst>
        </pc:spChg>
      </pc:sldChg>
      <pc:sldChg chg="modSp mod">
        <pc:chgData name="Thomas Hoger" userId="ec3148ec-5aa5-4d57-bca7-f9544dd826bf" providerId="ADAL" clId="{A825EC8D-D695-4780-B742-413248CF5A6E}" dt="2024-07-23T16:03:43.148" v="1723" actId="20577"/>
        <pc:sldMkLst>
          <pc:docMk/>
          <pc:sldMk cId="779587216" sldId="4599"/>
        </pc:sldMkLst>
        <pc:spChg chg="mod">
          <ac:chgData name="Thomas Hoger" userId="ec3148ec-5aa5-4d57-bca7-f9544dd826bf" providerId="ADAL" clId="{A825EC8D-D695-4780-B742-413248CF5A6E}" dt="2024-07-23T16:03:43.148" v="1723" actId="20577"/>
          <ac:spMkLst>
            <pc:docMk/>
            <pc:sldMk cId="779587216" sldId="4599"/>
            <ac:spMk id="2" creationId="{D0E183AD-0DA6-4619-AD38-B20FB51E8C5E}"/>
          </ac:spMkLst>
        </pc:spChg>
        <pc:spChg chg="mod">
          <ac:chgData name="Thomas Hoger" userId="ec3148ec-5aa5-4d57-bca7-f9544dd826bf" providerId="ADAL" clId="{A825EC8D-D695-4780-B742-413248CF5A6E}" dt="2024-07-23T16:03:09.315" v="1719" actId="20577"/>
          <ac:spMkLst>
            <pc:docMk/>
            <pc:sldMk cId="779587216" sldId="4599"/>
            <ac:spMk id="3" creationId="{FD3F1EAA-818E-4EEE-B58D-5B545B4BC1F6}"/>
          </ac:spMkLst>
        </pc:spChg>
      </pc:sldChg>
      <pc:sldChg chg="modSp mod">
        <pc:chgData name="Thomas Hoger" userId="ec3148ec-5aa5-4d57-bca7-f9544dd826bf" providerId="ADAL" clId="{A825EC8D-D695-4780-B742-413248CF5A6E}" dt="2024-07-23T16:04:25.520" v="1771" actId="20577"/>
        <pc:sldMkLst>
          <pc:docMk/>
          <pc:sldMk cId="1901919968" sldId="4624"/>
        </pc:sldMkLst>
        <pc:spChg chg="mod">
          <ac:chgData name="Thomas Hoger" userId="ec3148ec-5aa5-4d57-bca7-f9544dd826bf" providerId="ADAL" clId="{A825EC8D-D695-4780-B742-413248CF5A6E}" dt="2024-07-23T16:04:25.520" v="1771" actId="20577"/>
          <ac:spMkLst>
            <pc:docMk/>
            <pc:sldMk cId="1901919968" sldId="4624"/>
            <ac:spMk id="7" creationId="{947C4C81-E428-7F95-3DCB-5A9023C5BA04}"/>
          </ac:spMkLst>
        </pc:spChg>
        <pc:spChg chg="mod">
          <ac:chgData name="Thomas Hoger" userId="ec3148ec-5aa5-4d57-bca7-f9544dd826bf" providerId="ADAL" clId="{A825EC8D-D695-4780-B742-413248CF5A6E}" dt="2024-07-23T16:04:01.375" v="1751" actId="20577"/>
          <ac:spMkLst>
            <pc:docMk/>
            <pc:sldMk cId="1901919968" sldId="4624"/>
            <ac:spMk id="10" creationId="{A4498D41-6B92-E1B8-63CC-A11E04C5C5C1}"/>
          </ac:spMkLst>
        </pc:spChg>
      </pc:sldChg>
      <pc:sldChg chg="modSp mod">
        <pc:chgData name="Thomas Hoger" userId="ec3148ec-5aa5-4d57-bca7-f9544dd826bf" providerId="ADAL" clId="{A825EC8D-D695-4780-B742-413248CF5A6E}" dt="2024-07-23T15:50:11.738" v="337" actId="14100"/>
        <pc:sldMkLst>
          <pc:docMk/>
          <pc:sldMk cId="2670934629" sldId="4686"/>
        </pc:sldMkLst>
        <pc:spChg chg="mod">
          <ac:chgData name="Thomas Hoger" userId="ec3148ec-5aa5-4d57-bca7-f9544dd826bf" providerId="ADAL" clId="{A825EC8D-D695-4780-B742-413248CF5A6E}" dt="2024-07-23T15:49:42.260" v="319" actId="14100"/>
          <ac:spMkLst>
            <pc:docMk/>
            <pc:sldMk cId="2670934629" sldId="4686"/>
            <ac:spMk id="3" creationId="{30527F76-78B1-96DE-8547-77BD50E09102}"/>
          </ac:spMkLst>
        </pc:spChg>
        <pc:spChg chg="mod">
          <ac:chgData name="Thomas Hoger" userId="ec3148ec-5aa5-4d57-bca7-f9544dd826bf" providerId="ADAL" clId="{A825EC8D-D695-4780-B742-413248CF5A6E}" dt="2024-07-23T15:50:11.738" v="337" actId="14100"/>
          <ac:spMkLst>
            <pc:docMk/>
            <pc:sldMk cId="2670934629" sldId="4686"/>
            <ac:spMk id="6" creationId="{469849DF-07F3-C681-3D3C-560EFB63A585}"/>
          </ac:spMkLst>
        </pc:spChg>
        <pc:spChg chg="mod">
          <ac:chgData name="Thomas Hoger" userId="ec3148ec-5aa5-4d57-bca7-f9544dd826bf" providerId="ADAL" clId="{A825EC8D-D695-4780-B742-413248CF5A6E}" dt="2024-07-23T15:50:08.472" v="336" actId="14100"/>
          <ac:spMkLst>
            <pc:docMk/>
            <pc:sldMk cId="2670934629" sldId="4686"/>
            <ac:spMk id="7" creationId="{6B06532B-F99D-4D52-D006-FEDA327B90C2}"/>
          </ac:spMkLst>
        </pc:spChg>
        <pc:spChg chg="mod">
          <ac:chgData name="Thomas Hoger" userId="ec3148ec-5aa5-4d57-bca7-f9544dd826bf" providerId="ADAL" clId="{A825EC8D-D695-4780-B742-413248CF5A6E}" dt="2024-07-23T15:49:45.052" v="320" actId="14100"/>
          <ac:spMkLst>
            <pc:docMk/>
            <pc:sldMk cId="2670934629" sldId="4686"/>
            <ac:spMk id="8" creationId="{17A33F2A-B8E6-CB2F-E14E-504DC7FEF919}"/>
          </ac:spMkLst>
        </pc:spChg>
        <pc:spChg chg="mod">
          <ac:chgData name="Thomas Hoger" userId="ec3148ec-5aa5-4d57-bca7-f9544dd826bf" providerId="ADAL" clId="{A825EC8D-D695-4780-B742-413248CF5A6E}" dt="2024-07-23T15:50:04.659" v="335" actId="122"/>
          <ac:spMkLst>
            <pc:docMk/>
            <pc:sldMk cId="2670934629" sldId="4686"/>
            <ac:spMk id="10" creationId="{1F900AD2-6C33-714F-89E1-E7F7AF218BB6}"/>
          </ac:spMkLst>
        </pc:spChg>
      </pc:sldChg>
      <pc:sldChg chg="modSp mod">
        <pc:chgData name="Thomas Hoger" userId="ec3148ec-5aa5-4d57-bca7-f9544dd826bf" providerId="ADAL" clId="{A825EC8D-D695-4780-B742-413248CF5A6E}" dt="2024-07-23T15:53:09.008" v="345" actId="20577"/>
        <pc:sldMkLst>
          <pc:docMk/>
          <pc:sldMk cId="2087420537" sldId="4691"/>
        </pc:sldMkLst>
        <pc:spChg chg="mod">
          <ac:chgData name="Thomas Hoger" userId="ec3148ec-5aa5-4d57-bca7-f9544dd826bf" providerId="ADAL" clId="{A825EC8D-D695-4780-B742-413248CF5A6E}" dt="2024-07-23T15:52:55.101" v="341" actId="20577"/>
          <ac:spMkLst>
            <pc:docMk/>
            <pc:sldMk cId="2087420537" sldId="4691"/>
            <ac:spMk id="5" creationId="{9E9E42DE-27AF-356F-CFAD-9D8B33ACAA0D}"/>
          </ac:spMkLst>
        </pc:spChg>
        <pc:spChg chg="mod">
          <ac:chgData name="Thomas Hoger" userId="ec3148ec-5aa5-4d57-bca7-f9544dd826bf" providerId="ADAL" clId="{A825EC8D-D695-4780-B742-413248CF5A6E}" dt="2024-07-23T15:53:04.234" v="343" actId="20577"/>
          <ac:spMkLst>
            <pc:docMk/>
            <pc:sldMk cId="2087420537" sldId="4691"/>
            <ac:spMk id="6" creationId="{EC687D2A-91F7-A4DB-D34A-1E979084867C}"/>
          </ac:spMkLst>
        </pc:spChg>
        <pc:spChg chg="mod">
          <ac:chgData name="Thomas Hoger" userId="ec3148ec-5aa5-4d57-bca7-f9544dd826bf" providerId="ADAL" clId="{A825EC8D-D695-4780-B742-413248CF5A6E}" dt="2024-07-23T15:53:09.008" v="345" actId="20577"/>
          <ac:spMkLst>
            <pc:docMk/>
            <pc:sldMk cId="2087420537" sldId="4691"/>
            <ac:spMk id="7" creationId="{3C63E65C-8A60-1A42-3DD9-2EAF13341173}"/>
          </ac:spMkLst>
        </pc:spChg>
      </pc:sldChg>
      <pc:sldChg chg="modSp mod">
        <pc:chgData name="Thomas Hoger" userId="ec3148ec-5aa5-4d57-bca7-f9544dd826bf" providerId="ADAL" clId="{A825EC8D-D695-4780-B742-413248CF5A6E}" dt="2024-07-23T16:02:05.825" v="1664" actId="20577"/>
        <pc:sldMkLst>
          <pc:docMk/>
          <pc:sldMk cId="3289279904" sldId="4692"/>
        </pc:sldMkLst>
        <pc:spChg chg="mod">
          <ac:chgData name="Thomas Hoger" userId="ec3148ec-5aa5-4d57-bca7-f9544dd826bf" providerId="ADAL" clId="{A825EC8D-D695-4780-B742-413248CF5A6E}" dt="2024-07-23T16:02:05.825" v="1664" actId="20577"/>
          <ac:spMkLst>
            <pc:docMk/>
            <pc:sldMk cId="3289279904" sldId="4692"/>
            <ac:spMk id="5" creationId="{B8937940-DF00-F8E8-8AFC-2CB2440D2734}"/>
          </ac:spMkLst>
        </pc:spChg>
      </pc:sldChg>
    </pc:docChg>
  </pc:docChgLst>
  <pc:docChgLst>
    <pc:chgData name="Noel Ludwig" userId="S::noel.ludwig@3spin.com::eaba7fb5-f14f-4c0d-a91a-7702baefc1f6" providerId="AD" clId="Web-{63B2EF30-E6FE-469F-A50D-1702C53C1A68}"/>
    <pc:docChg chg="sldOrd modSection">
      <pc:chgData name="Noel Ludwig" userId="S::noel.ludwig@3spin.com::eaba7fb5-f14f-4c0d-a91a-7702baefc1f6" providerId="AD" clId="Web-{63B2EF30-E6FE-469F-A50D-1702C53C1A68}" dt="2024-07-09T08:29:25.321" v="0"/>
      <pc:docMkLst>
        <pc:docMk/>
      </pc:docMkLst>
      <pc:sldChg chg="ord">
        <pc:chgData name="Noel Ludwig" userId="S::noel.ludwig@3spin.com::eaba7fb5-f14f-4c0d-a91a-7702baefc1f6" providerId="AD" clId="Web-{63B2EF30-E6FE-469F-A50D-1702C53C1A68}" dt="2024-07-09T08:29:25.321" v="0"/>
        <pc:sldMkLst>
          <pc:docMk/>
          <pc:sldMk cId="1799788146" sldId="3796"/>
        </pc:sldMkLst>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a:xfrm>
            <a:off x="3456215" y="228600"/>
            <a:ext cx="2971800" cy="457200"/>
          </a:xfrm>
          <a:prstGeom prst="rect">
            <a:avLst/>
          </a:prstGeom>
        </p:spPr>
        <p:txBody>
          <a:bodyPr vert="horz" lIns="91440" tIns="45720" rIns="91440" bIns="45720" rtlCol="0"/>
          <a:lstStyle>
            <a:lvl1pPr algn="r">
              <a:defRPr sz="1200"/>
            </a:lvl1pPr>
          </a:lstStyle>
          <a:p>
            <a:fld id="{03ED2F5B-D897-DE4E-8C13-3D2DA2FF46FB}" type="datetimeFigureOut">
              <a:rPr lang="de-DE" smtClean="0">
                <a:latin typeface="Threespin-CondLight" panose="020B0506020101010102" pitchFamily="34" charset="0"/>
              </a:rPr>
              <a:t>23.07.2024</a:t>
            </a:fld>
            <a:endParaRPr lang="de-DE">
              <a:latin typeface="Threespin-CondLight" panose="020B0506020101010102" pitchFamily="34" charset="0"/>
            </a:endParaRPr>
          </a:p>
        </p:txBody>
      </p:sp>
      <p:sp>
        <p:nvSpPr>
          <p:cNvPr id="5" name="Foliennummernplatzhalter 4"/>
          <p:cNvSpPr>
            <a:spLocks noGrp="1"/>
          </p:cNvSpPr>
          <p:nvPr>
            <p:ph type="sldNum" sz="quarter" idx="3"/>
          </p:nvPr>
        </p:nvSpPr>
        <p:spPr>
          <a:xfrm>
            <a:off x="5668369" y="8526395"/>
            <a:ext cx="759645" cy="457200"/>
          </a:xfrm>
          <a:prstGeom prst="rect">
            <a:avLst/>
          </a:prstGeom>
        </p:spPr>
        <p:txBody>
          <a:bodyPr vert="horz" lIns="91440" tIns="45720" rIns="91440" bIns="45720" rtlCol="0" anchor="b"/>
          <a:lstStyle>
            <a:lvl1pPr algn="r">
              <a:defRPr sz="1200"/>
            </a:lvl1pPr>
          </a:lstStyle>
          <a:p>
            <a:fld id="{0160F7A7-6DB0-4948-8ECF-94AED442C309}" type="slidenum">
              <a:rPr lang="de-DE" smtClean="0">
                <a:latin typeface="Threespin-Light" panose="02000503040000020003" pitchFamily="2" charset="0"/>
              </a:rPr>
              <a:t>‹Nr.›</a:t>
            </a:fld>
            <a:endParaRPr lang="de-DE">
              <a:latin typeface="Threespin-Light" panose="02000503040000020003" pitchFamily="2" charset="0"/>
            </a:endParaRPr>
          </a:p>
        </p:txBody>
      </p:sp>
      <p:pic>
        <p:nvPicPr>
          <p:cNvPr id="4" name="Logo">
            <a:extLst>
              <a:ext uri="{FF2B5EF4-FFF2-40B4-BE49-F238E27FC236}">
                <a16:creationId xmlns:a16="http://schemas.microsoft.com/office/drawing/2014/main" id="{752A11AA-0C0C-E526-89C8-357F4DB2C7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0" y="8490931"/>
            <a:ext cx="871591" cy="460006"/>
          </a:xfrm>
          <a:prstGeom prst="rect">
            <a:avLst/>
          </a:prstGeom>
        </p:spPr>
      </p:pic>
      <p:sp>
        <p:nvSpPr>
          <p:cNvPr id="7" name="Fußzeilenplatzhalter 6">
            <a:extLst>
              <a:ext uri="{FF2B5EF4-FFF2-40B4-BE49-F238E27FC236}">
                <a16:creationId xmlns:a16="http://schemas.microsoft.com/office/drawing/2014/main" id="{A480F6D6-1483-C945-5B9B-41B834C4F0A1}"/>
              </a:ext>
            </a:extLst>
          </p:cNvPr>
          <p:cNvSpPr>
            <a:spLocks noGrp="1"/>
          </p:cNvSpPr>
          <p:nvPr>
            <p:ph type="ftr" sz="quarter" idx="2"/>
          </p:nvPr>
        </p:nvSpPr>
        <p:spPr>
          <a:xfrm>
            <a:off x="1586553" y="8526395"/>
            <a:ext cx="3684894" cy="458787"/>
          </a:xfrm>
          <a:prstGeom prst="rect">
            <a:avLst/>
          </a:prstGeom>
        </p:spPr>
        <p:txBody>
          <a:bodyPr vert="horz" lIns="91440" tIns="45720" rIns="91440" bIns="45720" rtlCol="0" anchor="b"/>
          <a:lstStyle>
            <a:lvl1pPr algn="l">
              <a:defRPr sz="1200"/>
            </a:lvl1pPr>
          </a:lstStyle>
          <a:p>
            <a:pPr algn="ctr"/>
            <a:endParaRPr lang="de-DE"/>
          </a:p>
        </p:txBody>
      </p:sp>
    </p:spTree>
    <p:extLst>
      <p:ext uri="{BB962C8B-B14F-4D97-AF65-F5344CB8AC3E}">
        <p14:creationId xmlns:p14="http://schemas.microsoft.com/office/powerpoint/2010/main" val="26271187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3579813" y="111579"/>
            <a:ext cx="2971800" cy="457200"/>
          </a:xfrm>
          <a:prstGeom prst="rect">
            <a:avLst/>
          </a:prstGeom>
        </p:spPr>
        <p:txBody>
          <a:bodyPr vert="horz" lIns="91440" tIns="45720" rIns="91440" bIns="45720" rtlCol="0"/>
          <a:lstStyle>
            <a:lvl1pPr algn="r">
              <a:defRPr sz="1200">
                <a:latin typeface="Threespin-CondLight" panose="020B0506020101010102" pitchFamily="34" charset="0"/>
              </a:defRPr>
            </a:lvl1pPr>
          </a:lstStyle>
          <a:p>
            <a:fld id="{AD1B0D3F-77DD-E440-ADDF-FA5C9C6F252C}" type="datetimeFigureOut">
              <a:rPr lang="de-DE" smtClean="0"/>
              <a:pPr/>
              <a:t>23.07.2024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380999" y="4343400"/>
            <a:ext cx="6095999"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587387" y="8626967"/>
            <a:ext cx="3683227" cy="457200"/>
          </a:xfrm>
          <a:prstGeom prst="rect">
            <a:avLst/>
          </a:prstGeom>
        </p:spPr>
        <p:txBody>
          <a:bodyPr vert="horz" lIns="91440" tIns="45720" rIns="91440" bIns="45720" rtlCol="0" anchor="b"/>
          <a:lstStyle>
            <a:lvl1pPr algn="ctr">
              <a:defRPr sz="1200">
                <a:latin typeface="Threespin-CondLight" panose="020B0506020101010102" pitchFamily="34" charset="0"/>
              </a:defRPr>
            </a:lvl1pPr>
          </a:lstStyle>
          <a:p>
            <a:endParaRPr lang="de-DE"/>
          </a:p>
        </p:txBody>
      </p:sp>
      <p:sp>
        <p:nvSpPr>
          <p:cNvPr id="7" name="Foliennummernplatzhalter 6"/>
          <p:cNvSpPr>
            <a:spLocks noGrp="1"/>
          </p:cNvSpPr>
          <p:nvPr>
            <p:ph type="sldNum" sz="quarter" idx="5"/>
          </p:nvPr>
        </p:nvSpPr>
        <p:spPr>
          <a:xfrm>
            <a:off x="5780315" y="8621524"/>
            <a:ext cx="738642" cy="457200"/>
          </a:xfrm>
          <a:prstGeom prst="rect">
            <a:avLst/>
          </a:prstGeom>
        </p:spPr>
        <p:txBody>
          <a:bodyPr vert="horz" lIns="91440" tIns="45720" rIns="91440" bIns="45720" rtlCol="0" anchor="b"/>
          <a:lstStyle>
            <a:lvl1pPr algn="r">
              <a:defRPr sz="1200">
                <a:latin typeface="Threespin-CondLight" panose="020B0506020101010102" pitchFamily="34" charset="0"/>
              </a:defRPr>
            </a:lvl1pPr>
          </a:lstStyle>
          <a:p>
            <a:fld id="{FDD83506-4C09-764D-889C-138EA207E59D}" type="slidenum">
              <a:rPr lang="de-DE" smtClean="0"/>
              <a:pPr/>
              <a:t>‹Nr.›</a:t>
            </a:fld>
            <a:endParaRPr lang="de-DE"/>
          </a:p>
        </p:txBody>
      </p:sp>
      <p:pic>
        <p:nvPicPr>
          <p:cNvPr id="8" name="Logo">
            <a:extLst>
              <a:ext uri="{FF2B5EF4-FFF2-40B4-BE49-F238E27FC236}">
                <a16:creationId xmlns:a16="http://schemas.microsoft.com/office/drawing/2014/main" id="{B1159E1E-A733-CA41-E37D-C132EA6115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000" y="8639256"/>
            <a:ext cx="717319" cy="378585"/>
          </a:xfrm>
          <a:prstGeom prst="rect">
            <a:avLst/>
          </a:prstGeom>
        </p:spPr>
      </p:pic>
    </p:spTree>
    <p:extLst>
      <p:ext uri="{BB962C8B-B14F-4D97-AF65-F5344CB8AC3E}">
        <p14:creationId xmlns:p14="http://schemas.microsoft.com/office/powerpoint/2010/main" val="2296944069"/>
      </p:ext>
    </p:extLst>
  </p:cSld>
  <p:clrMap bg1="lt1" tx1="dk1" bg2="lt2" tx2="dk2" accent1="accent1" accent2="accent2" accent3="accent3" accent4="accent4" accent5="accent5" accent6="accent6" hlink="hlink" folHlink="folHlink"/>
  <p:hf hdr="0" ftr="0" dt="0"/>
  <p:notesStyle>
    <a:lvl1pPr marL="0" algn="l" defTabSz="701825" rtl="0" eaLnBrk="1" latinLnBrk="0" hangingPunct="1">
      <a:defRPr sz="1898" kern="1200">
        <a:solidFill>
          <a:schemeClr val="tx1"/>
        </a:solidFill>
        <a:latin typeface="Threespin-CondLight" panose="020B0506020101010102" pitchFamily="34" charset="0"/>
        <a:ea typeface="+mn-ea"/>
        <a:cs typeface="+mn-cs"/>
      </a:defRPr>
    </a:lvl1pPr>
    <a:lvl2pPr marL="701825" algn="l" defTabSz="701825" rtl="0" eaLnBrk="1" latinLnBrk="0" hangingPunct="1">
      <a:defRPr sz="1898" kern="1200">
        <a:solidFill>
          <a:schemeClr val="tx1"/>
        </a:solidFill>
        <a:latin typeface="Threespin-CondLight" panose="020B0506020101010102" pitchFamily="34" charset="0"/>
        <a:ea typeface="+mn-ea"/>
        <a:cs typeface="+mn-cs"/>
      </a:defRPr>
    </a:lvl2pPr>
    <a:lvl3pPr marL="1403648" algn="l" defTabSz="701825" rtl="0" eaLnBrk="1" latinLnBrk="0" hangingPunct="1">
      <a:defRPr sz="1898" kern="1200">
        <a:solidFill>
          <a:schemeClr val="tx1"/>
        </a:solidFill>
        <a:latin typeface="Threespin-CondLight" panose="020B0506020101010102" pitchFamily="34" charset="0"/>
        <a:ea typeface="+mn-ea"/>
        <a:cs typeface="+mn-cs"/>
      </a:defRPr>
    </a:lvl3pPr>
    <a:lvl4pPr marL="2105474" algn="l" defTabSz="701825" rtl="0" eaLnBrk="1" latinLnBrk="0" hangingPunct="1">
      <a:defRPr sz="1898" kern="1200">
        <a:solidFill>
          <a:schemeClr val="tx1"/>
        </a:solidFill>
        <a:latin typeface="Threespin-CondLight" panose="020B0506020101010102" pitchFamily="34" charset="0"/>
        <a:ea typeface="+mn-ea"/>
        <a:cs typeface="+mn-cs"/>
      </a:defRPr>
    </a:lvl4pPr>
    <a:lvl5pPr marL="2807299" algn="l" defTabSz="701825" rtl="0" eaLnBrk="1" latinLnBrk="0" hangingPunct="1">
      <a:defRPr sz="1898" kern="1200">
        <a:solidFill>
          <a:schemeClr val="tx1"/>
        </a:solidFill>
        <a:latin typeface="Threespin-CondLight" panose="020B0506020101010102" pitchFamily="34" charset="0"/>
        <a:ea typeface="+mn-ea"/>
        <a:cs typeface="+mn-cs"/>
      </a:defRPr>
    </a:lvl5pPr>
    <a:lvl6pPr marL="3509124" algn="l" defTabSz="701825" rtl="0" eaLnBrk="1" latinLnBrk="0" hangingPunct="1">
      <a:defRPr sz="1898" kern="1200">
        <a:solidFill>
          <a:schemeClr val="tx1"/>
        </a:solidFill>
        <a:latin typeface="+mn-lt"/>
        <a:ea typeface="+mn-ea"/>
        <a:cs typeface="+mn-cs"/>
      </a:defRPr>
    </a:lvl6pPr>
    <a:lvl7pPr marL="4210949" algn="l" defTabSz="701825" rtl="0" eaLnBrk="1" latinLnBrk="0" hangingPunct="1">
      <a:defRPr sz="1898" kern="1200">
        <a:solidFill>
          <a:schemeClr val="tx1"/>
        </a:solidFill>
        <a:latin typeface="+mn-lt"/>
        <a:ea typeface="+mn-ea"/>
        <a:cs typeface="+mn-cs"/>
      </a:defRPr>
    </a:lvl7pPr>
    <a:lvl8pPr marL="4912774" algn="l" defTabSz="701825" rtl="0" eaLnBrk="1" latinLnBrk="0" hangingPunct="1">
      <a:defRPr sz="1898" kern="1200">
        <a:solidFill>
          <a:schemeClr val="tx1"/>
        </a:solidFill>
        <a:latin typeface="+mn-lt"/>
        <a:ea typeface="+mn-ea"/>
        <a:cs typeface="+mn-cs"/>
      </a:defRPr>
    </a:lvl8pPr>
    <a:lvl9pPr marL="5614600" algn="l" defTabSz="701825" rtl="0" eaLnBrk="1" latinLnBrk="0" hangingPunct="1">
      <a:defRPr sz="189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DE" dirty="0"/>
              <a:t>3spin Learning ist eine </a:t>
            </a:r>
            <a:r>
              <a:rPr lang="de-DE" dirty="0" err="1"/>
              <a:t>No</a:t>
            </a:r>
            <a:r>
              <a:rPr lang="de-DE" dirty="0"/>
              <a:t>-Code-Plattform für VR, AR und 360°.</a:t>
            </a:r>
          </a:p>
          <a:p>
            <a:pPr marL="342900" indent="-342900">
              <a:buFont typeface="Arial" panose="020B0604020202020204" pitchFamily="34" charset="0"/>
              <a:buChar char="•"/>
            </a:pPr>
            <a:r>
              <a:rPr lang="de-DE" dirty="0"/>
              <a:t>Was bedeutet </a:t>
            </a:r>
            <a:r>
              <a:rPr lang="de-DE" dirty="0" err="1"/>
              <a:t>No</a:t>
            </a:r>
            <a:r>
              <a:rPr lang="de-DE" dirty="0"/>
              <a:t>-Code eigentlich?</a:t>
            </a:r>
          </a:p>
          <a:p>
            <a:pPr marL="342900" marR="0" lvl="0" indent="-342900" algn="l" defTabSz="7018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t>
            </a:r>
            <a:r>
              <a:rPr lang="de-DE" dirty="0" err="1"/>
              <a:t>No</a:t>
            </a:r>
            <a:r>
              <a:rPr lang="de-DE" dirty="0"/>
              <a:t>-Code" bedeutet, dass keine Programmierkenntnisse erforderlich sind – denken Sie an Drag-and-Drop wie bei PowerPoint</a:t>
            </a:r>
          </a:p>
          <a:p>
            <a:pPr marL="1044725" lvl="1" indent="-342900">
              <a:buFont typeface="Arial" panose="020B0604020202020204" pitchFamily="34" charset="0"/>
              <a:buChar char="•"/>
            </a:pPr>
            <a:r>
              <a:rPr lang="de-DE" dirty="0"/>
              <a:t>Ideal für Unternehmen, die Schulungen modernisieren und effizienter gestalten möchten.</a:t>
            </a:r>
          </a:p>
        </p:txBody>
      </p:sp>
      <p:sp>
        <p:nvSpPr>
          <p:cNvPr id="4" name="Foliennummernplatzhalter 3"/>
          <p:cNvSpPr>
            <a:spLocks noGrp="1"/>
          </p:cNvSpPr>
          <p:nvPr>
            <p:ph type="sldNum" sz="quarter" idx="5"/>
          </p:nvPr>
        </p:nvSpPr>
        <p:spPr/>
        <p:txBody>
          <a:bodyPr/>
          <a:lstStyle/>
          <a:p>
            <a:fld id="{FDD83506-4C09-764D-889C-138EA207E59D}" type="slidenum">
              <a:rPr lang="de-DE" smtClean="0"/>
              <a:t>1</a:t>
            </a:fld>
            <a:endParaRPr lang="de-DE"/>
          </a:p>
        </p:txBody>
      </p:sp>
    </p:spTree>
    <p:extLst>
      <p:ext uri="{BB962C8B-B14F-4D97-AF65-F5344CB8AC3E}">
        <p14:creationId xmlns:p14="http://schemas.microsoft.com/office/powerpoint/2010/main" val="3810358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760383" rtl="0" eaLnBrk="1" fontAlgn="auto" latinLnBrk="0" hangingPunct="1">
              <a:lnSpc>
                <a:spcPct val="100000"/>
              </a:lnSpc>
              <a:spcBef>
                <a:spcPts val="0"/>
              </a:spcBef>
              <a:spcAft>
                <a:spcPts val="0"/>
              </a:spcAft>
              <a:buClrTx/>
              <a:buSzTx/>
              <a:buFontTx/>
              <a:buNone/>
              <a:tabLst/>
              <a:defRPr/>
            </a:pPr>
            <a:r>
              <a:rPr lang="de-DE" sz="2000" b="0" dirty="0"/>
              <a:t>Überbrückung der Lücke VR ersetzt nicht das digitale Lernen, sondern erweitert es, indem sie praktische Erfahrungen in das digitale Zeitalter bringt.</a:t>
            </a:r>
          </a:p>
          <a:p>
            <a:pPr marL="0" marR="0" lvl="0" indent="0" algn="l" defTabSz="760383" rtl="0" eaLnBrk="1" fontAlgn="auto" latinLnBrk="0" hangingPunct="1">
              <a:lnSpc>
                <a:spcPct val="100000"/>
              </a:lnSpc>
              <a:spcBef>
                <a:spcPts val="0"/>
              </a:spcBef>
              <a:spcAft>
                <a:spcPts val="0"/>
              </a:spcAft>
              <a:buClrTx/>
              <a:buSzTx/>
              <a:buFontTx/>
              <a:buNone/>
              <a:tabLst/>
              <a:defRPr/>
            </a:pPr>
            <a:endParaRPr lang="de-DE" sz="2000" b="0" dirty="0"/>
          </a:p>
          <a:p>
            <a:pPr marL="0" marR="0" lvl="0" indent="0" algn="l" defTabSz="760383" rtl="0" eaLnBrk="1" fontAlgn="auto" latinLnBrk="0" hangingPunct="1">
              <a:lnSpc>
                <a:spcPct val="100000"/>
              </a:lnSpc>
              <a:spcBef>
                <a:spcPts val="0"/>
              </a:spcBef>
              <a:spcAft>
                <a:spcPts val="0"/>
              </a:spcAft>
              <a:buClrTx/>
              <a:buSzTx/>
              <a:buFontTx/>
              <a:buNone/>
              <a:tabLst/>
              <a:defRPr/>
            </a:pPr>
            <a:endParaRPr lang="de-DE" sz="2000" b="0" dirty="0"/>
          </a:p>
        </p:txBody>
      </p:sp>
      <p:sp>
        <p:nvSpPr>
          <p:cNvPr id="4" name="Foliennummernplatzhalter 3"/>
          <p:cNvSpPr>
            <a:spLocks noGrp="1"/>
          </p:cNvSpPr>
          <p:nvPr>
            <p:ph type="sldNum" sz="quarter" idx="5"/>
          </p:nvPr>
        </p:nvSpPr>
        <p:spPr/>
        <p:txBody>
          <a:bodyPr/>
          <a:lstStyle/>
          <a:p>
            <a:fld id="{FDD83506-4C09-764D-889C-138EA207E59D}" type="slidenum">
              <a:rPr lang="de-DE" smtClean="0"/>
              <a:pPr/>
              <a:t>11</a:t>
            </a:fld>
            <a:endParaRPr lang="de-DE"/>
          </a:p>
        </p:txBody>
      </p:sp>
    </p:spTree>
    <p:extLst>
      <p:ext uri="{BB962C8B-B14F-4D97-AF65-F5344CB8AC3E}">
        <p14:creationId xmlns:p14="http://schemas.microsoft.com/office/powerpoint/2010/main" val="1327885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Gibt 3 Bereiche, die besonders fürs Lernen verantwortlich sind</a:t>
            </a:r>
          </a:p>
          <a:p>
            <a:endParaRPr lang="de-DE" b="1" dirty="0"/>
          </a:p>
          <a:p>
            <a:r>
              <a:rPr lang="de-DE" b="1" dirty="0"/>
              <a:t>Semantisches Gedächtnis</a:t>
            </a:r>
          </a:p>
          <a:p>
            <a:pPr>
              <a:buFont typeface="Arial" panose="020B0604020202020204" pitchFamily="34" charset="0"/>
              <a:buChar char="•"/>
            </a:pPr>
            <a:r>
              <a:rPr lang="de-DE" b="0" dirty="0"/>
              <a:t>Definition: Bezieht sich auf das Faktenwissen und allgemeine Informationen, die wir über die Welt haben.</a:t>
            </a:r>
          </a:p>
          <a:p>
            <a:pPr>
              <a:buFont typeface="Arial" panose="020B0604020202020204" pitchFamily="34" charset="0"/>
              <a:buChar char="•"/>
            </a:pPr>
            <a:r>
              <a:rPr lang="de-DE" b="0" dirty="0"/>
              <a:t>Beispiele: Wörter, Konzepte, Daten, Namen von Personen.</a:t>
            </a:r>
          </a:p>
          <a:p>
            <a:pPr>
              <a:buFont typeface="Arial" panose="020B0604020202020204" pitchFamily="34" charset="0"/>
              <a:buChar char="•"/>
            </a:pPr>
            <a:r>
              <a:rPr lang="de-DE" b="0" dirty="0"/>
              <a:t>Wird oftmals als einziges Gedächtnis angesprochen.</a:t>
            </a:r>
          </a:p>
          <a:p>
            <a:pPr>
              <a:buFont typeface="Arial" panose="020B0604020202020204" pitchFamily="34" charset="0"/>
              <a:buChar char="•"/>
            </a:pPr>
            <a:endParaRPr lang="de-DE" dirty="0"/>
          </a:p>
          <a:p>
            <a:r>
              <a:rPr lang="de-DE" b="1" dirty="0"/>
              <a:t>Prozedurales Gedächtnis</a:t>
            </a:r>
          </a:p>
          <a:p>
            <a:pPr>
              <a:buFont typeface="Arial" panose="020B0604020202020204" pitchFamily="34" charset="0"/>
              <a:buChar char="•"/>
            </a:pPr>
            <a:r>
              <a:rPr lang="de-DE" b="0" dirty="0"/>
              <a:t>Definition: Bezieht sich auf das Wissen darüber, wie man Dinge tut, also auf Fähigkeiten und Abläufe.</a:t>
            </a:r>
          </a:p>
          <a:p>
            <a:pPr>
              <a:buFont typeface="Arial" panose="020B0604020202020204" pitchFamily="34" charset="0"/>
              <a:buChar char="•"/>
            </a:pPr>
            <a:r>
              <a:rPr lang="de-DE" b="0" dirty="0"/>
              <a:t>Beispiele: Fahrradfahren, Klavierspielen, Maschinentätigkeiten.</a:t>
            </a:r>
          </a:p>
          <a:p>
            <a:pPr>
              <a:buFont typeface="Arial" panose="020B0604020202020204" pitchFamily="34" charset="0"/>
              <a:buChar char="•"/>
            </a:pPr>
            <a:endParaRPr lang="de-DE" dirty="0"/>
          </a:p>
          <a:p>
            <a:r>
              <a:rPr lang="de-DE" b="1" dirty="0"/>
              <a:t>Episodisches Gedächtnis</a:t>
            </a:r>
          </a:p>
          <a:p>
            <a:pPr>
              <a:buFont typeface="Arial" panose="020B0604020202020204" pitchFamily="34" charset="0"/>
              <a:buChar char="•"/>
            </a:pPr>
            <a:r>
              <a:rPr lang="de-DE" b="0" dirty="0"/>
              <a:t>Definition: Bezieht sich auf die persönlichen Erlebnisse und Erfahrungen, die wir gemacht haben.</a:t>
            </a:r>
          </a:p>
          <a:p>
            <a:pPr>
              <a:buFont typeface="Arial" panose="020B0604020202020204" pitchFamily="34" charset="0"/>
              <a:buChar char="•"/>
            </a:pPr>
            <a:r>
              <a:rPr lang="de-DE" b="0" dirty="0"/>
              <a:t>Beispiele: Erinnerungen an den ersten Schultag, ein Urlaubserlebnis, ein wichtiges Meeting.</a:t>
            </a:r>
          </a:p>
          <a:p>
            <a:pPr>
              <a:buFont typeface="Arial" panose="020B0604020202020204" pitchFamily="34" charset="0"/>
              <a:buChar char="•"/>
            </a:pPr>
            <a:endParaRPr lang="de-DE" dirty="0"/>
          </a:p>
          <a:p>
            <a:pPr>
              <a:buFont typeface="Arial" panose="020B0604020202020204" pitchFamily="34" charset="0"/>
              <a:buChar char="•"/>
            </a:pPr>
            <a:r>
              <a:rPr lang="de-DE" dirty="0"/>
              <a:t>VR spricht alle Bereiche davon an</a:t>
            </a:r>
          </a:p>
          <a:p>
            <a:pPr>
              <a:buFont typeface="Arial" panose="020B0604020202020204" pitchFamily="34" charset="0"/>
              <a:buChar char="•"/>
            </a:pPr>
            <a:r>
              <a:rPr lang="de-DE" dirty="0"/>
              <a:t>Durch die Nutzung von VR können Lernende somit auf vielfältige Weise angesprochen werden</a:t>
            </a:r>
          </a:p>
          <a:p>
            <a:pPr>
              <a:buFont typeface="Arial" panose="020B0604020202020204" pitchFamily="34" charset="0"/>
              <a:buNone/>
            </a:pPr>
            <a:r>
              <a:rPr lang="de-DE" b="1" dirty="0">
                <a:sym typeface="Wingdings" panose="05000000000000000000" pitchFamily="2" charset="2"/>
              </a:rPr>
              <a:t></a:t>
            </a:r>
            <a:r>
              <a:rPr lang="de-DE" b="1" dirty="0"/>
              <a:t>Führt zu einem umfassenderen und tiefergehenden Lernerlebnis</a:t>
            </a:r>
          </a:p>
        </p:txBody>
      </p:sp>
      <p:sp>
        <p:nvSpPr>
          <p:cNvPr id="4" name="Slide Number Placeholder 3"/>
          <p:cNvSpPr>
            <a:spLocks noGrp="1"/>
          </p:cNvSpPr>
          <p:nvPr>
            <p:ph type="sldNum" sz="quarter" idx="5"/>
          </p:nvPr>
        </p:nvSpPr>
        <p:spPr/>
        <p:txBody>
          <a:bodyPr/>
          <a:lstStyle/>
          <a:p>
            <a:fld id="{FDD83506-4C09-764D-889C-138EA207E59D}" type="slidenum">
              <a:rPr lang="de-DE" smtClean="0"/>
              <a:pPr/>
              <a:t>12</a:t>
            </a:fld>
            <a:endParaRPr lang="de-DE"/>
          </a:p>
        </p:txBody>
      </p:sp>
    </p:spTree>
    <p:extLst>
      <p:ext uri="{BB962C8B-B14F-4D97-AF65-F5344CB8AC3E}">
        <p14:creationId xmlns:p14="http://schemas.microsoft.com/office/powerpoint/2010/main" val="404730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Verbesserte Fokussierung:</a:t>
            </a:r>
            <a:endParaRPr lang="de-DE" dirty="0"/>
          </a:p>
          <a:p>
            <a:pPr>
              <a:buFont typeface="Arial" panose="020B0604020202020204" pitchFamily="34" charset="0"/>
              <a:buChar char="•"/>
            </a:pPr>
            <a:r>
              <a:rPr lang="de-DE" dirty="0"/>
              <a:t>VR-Umgebungen minimieren Ablenkungen aus der realen Welt.</a:t>
            </a:r>
          </a:p>
          <a:p>
            <a:pPr>
              <a:buFont typeface="Arial" panose="020B0604020202020204" pitchFamily="34" charset="0"/>
              <a:buChar char="•"/>
            </a:pPr>
            <a:r>
              <a:rPr lang="de-DE" dirty="0"/>
              <a:t>Lernende sind vollständig in die virtuelle Umgebung eingetaucht, was die Konzentration erhöht.</a:t>
            </a:r>
          </a:p>
          <a:p>
            <a:r>
              <a:rPr lang="de-DE" b="1" dirty="0"/>
              <a:t>Erhöhte Aufmerksamkeit:</a:t>
            </a:r>
            <a:endParaRPr lang="de-DE" dirty="0"/>
          </a:p>
          <a:p>
            <a:pPr>
              <a:buFont typeface="Arial" panose="020B0604020202020204" pitchFamily="34" charset="0"/>
              <a:buChar char="•"/>
            </a:pPr>
            <a:r>
              <a:rPr lang="de-DE" dirty="0"/>
              <a:t>Interaktive Elemente in VR halten die Aufmerksamkeit der Nutzer aufrecht.</a:t>
            </a:r>
          </a:p>
          <a:p>
            <a:pPr>
              <a:buFont typeface="Arial" panose="020B0604020202020204" pitchFamily="34" charset="0"/>
              <a:buChar char="•"/>
            </a:pPr>
            <a:r>
              <a:rPr lang="de-DE" dirty="0"/>
              <a:t>Visuelle und auditive Reize in VR fördern ein intensiveres Lernerlebnis.</a:t>
            </a:r>
          </a:p>
          <a:p>
            <a:r>
              <a:rPr lang="de-DE" b="1" dirty="0"/>
              <a:t>Emotionale Bindung:</a:t>
            </a:r>
            <a:endParaRPr lang="de-DE" dirty="0"/>
          </a:p>
          <a:p>
            <a:pPr>
              <a:buFont typeface="Arial" panose="020B0604020202020204" pitchFamily="34" charset="0"/>
              <a:buChar char="•"/>
            </a:pPr>
            <a:r>
              <a:rPr lang="de-DE" dirty="0"/>
              <a:t>VR schafft emotionale Erlebnisse, die das Engagement und die Motivation der Lernenden steigern.</a:t>
            </a:r>
          </a:p>
          <a:p>
            <a:pPr>
              <a:buFont typeface="Arial" panose="020B0604020202020204" pitchFamily="34" charset="0"/>
              <a:buChar char="•"/>
            </a:pPr>
            <a:r>
              <a:rPr lang="de-DE" dirty="0"/>
              <a:t>Emotionale Reaktionen auf virtuelle Szenarien können das Lernen verstärken und besser im Gedächtnis verankern.</a:t>
            </a:r>
          </a:p>
          <a:p>
            <a:endParaRPr lang="de-DE" b="1" dirty="0"/>
          </a:p>
          <a:p>
            <a:r>
              <a:rPr lang="de-DE" b="1" dirty="0"/>
              <a:t>Studienergebnisse:</a:t>
            </a:r>
            <a:endParaRPr lang="de-DE" dirty="0"/>
          </a:p>
          <a:p>
            <a:pPr>
              <a:buFont typeface="Arial" panose="020B0604020202020204" pitchFamily="34" charset="0"/>
              <a:buChar char="•"/>
            </a:pPr>
            <a:r>
              <a:rPr lang="de-DE" dirty="0"/>
              <a:t>Forschung zeigt, dass VR-Trainings die kognitive Belastung reduzieren und die Effizienz des Lernens steigern.</a:t>
            </a:r>
          </a:p>
          <a:p>
            <a:pPr>
              <a:buFont typeface="Arial" panose="020B0604020202020204" pitchFamily="34" charset="0"/>
              <a:buChar char="•"/>
            </a:pPr>
            <a:r>
              <a:rPr lang="de-DE" dirty="0"/>
              <a:t>Lernende berichten von einer höheren Zufriedenheit und einem besseren Verständnis der Inhalte in VR-Umgebungen.</a:t>
            </a:r>
          </a:p>
          <a:p>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13</a:t>
            </a:fld>
            <a:endParaRPr lang="de-DE"/>
          </a:p>
        </p:txBody>
      </p:sp>
    </p:spTree>
    <p:extLst>
      <p:ext uri="{BB962C8B-B14F-4D97-AF65-F5344CB8AC3E}">
        <p14:creationId xmlns:p14="http://schemas.microsoft.com/office/powerpoint/2010/main" val="2277363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14</a:t>
            </a:fld>
            <a:endParaRPr lang="de-DE"/>
          </a:p>
        </p:txBody>
      </p:sp>
    </p:spTree>
    <p:extLst>
      <p:ext uri="{BB962C8B-B14F-4D97-AF65-F5344CB8AC3E}">
        <p14:creationId xmlns:p14="http://schemas.microsoft.com/office/powerpoint/2010/main" val="1403087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Weitere Vorteile:</a:t>
            </a:r>
          </a:p>
          <a:p>
            <a:pPr marL="342900" indent="-342900">
              <a:buFont typeface="Arial" panose="020B0604020202020204" pitchFamily="34" charset="0"/>
              <a:buChar char="•"/>
            </a:pPr>
            <a:r>
              <a:rPr lang="de-DE" b="1" dirty="0"/>
              <a:t>Sicheres Üben:</a:t>
            </a:r>
            <a:r>
              <a:rPr lang="de-DE" dirty="0"/>
              <a:t> Fehler können in einer sicheren Umgebung gemacht werden, ohne reale Konsequenzen.</a:t>
            </a:r>
          </a:p>
          <a:p>
            <a:pPr marL="342900" indent="-342900">
              <a:buFont typeface="Arial" panose="020B0604020202020204" pitchFamily="34" charset="0"/>
              <a:buChar char="•"/>
            </a:pPr>
            <a:r>
              <a:rPr lang="de-DE" b="1" dirty="0"/>
              <a:t>Kosten- und Zeitersparnis:</a:t>
            </a:r>
            <a:r>
              <a:rPr lang="de-DE" dirty="0"/>
              <a:t> Reduziert Reise- und Materialkosten; Lernende können ortsunabhängig trainieren.</a:t>
            </a:r>
          </a:p>
          <a:p>
            <a:pPr marL="342900" indent="-342900">
              <a:buFont typeface="Arial" panose="020B0604020202020204" pitchFamily="34" charset="0"/>
              <a:buChar char="•"/>
            </a:pPr>
            <a:r>
              <a:rPr lang="de-DE" b="1" dirty="0"/>
              <a:t>Flexibilität:</a:t>
            </a:r>
            <a:r>
              <a:rPr lang="de-DE" dirty="0"/>
              <a:t> Kann an unterschiedliche Lernstile und Bedürfnisse angepasst werden.</a:t>
            </a:r>
          </a:p>
        </p:txBody>
      </p:sp>
      <p:sp>
        <p:nvSpPr>
          <p:cNvPr id="4" name="Foliennummernplatzhalter 3"/>
          <p:cNvSpPr>
            <a:spLocks noGrp="1"/>
          </p:cNvSpPr>
          <p:nvPr>
            <p:ph type="sldNum" sz="quarter" idx="5"/>
          </p:nvPr>
        </p:nvSpPr>
        <p:spPr/>
        <p:txBody>
          <a:bodyPr/>
          <a:lstStyle/>
          <a:p>
            <a:fld id="{FDD83506-4C09-764D-889C-138EA207E59D}" type="slidenum">
              <a:rPr lang="de-DE" smtClean="0"/>
              <a:pPr/>
              <a:t>15</a:t>
            </a:fld>
            <a:endParaRPr lang="de-DE"/>
          </a:p>
        </p:txBody>
      </p:sp>
    </p:spTree>
    <p:extLst>
      <p:ext uri="{BB962C8B-B14F-4D97-AF65-F5344CB8AC3E}">
        <p14:creationId xmlns:p14="http://schemas.microsoft.com/office/powerpoint/2010/main" val="2502530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701825" rtl="0" eaLnBrk="1" fontAlgn="auto" latinLnBrk="0" hangingPunct="1">
              <a:lnSpc>
                <a:spcPct val="100000"/>
              </a:lnSpc>
              <a:spcBef>
                <a:spcPts val="0"/>
              </a:spcBef>
              <a:spcAft>
                <a:spcPts val="0"/>
              </a:spcAft>
              <a:buClrTx/>
              <a:buSzTx/>
              <a:buFontTx/>
              <a:buNone/>
              <a:tabLst/>
              <a:defRPr/>
            </a:pPr>
            <a:r>
              <a:rPr lang="de-DE" dirty="0"/>
              <a:t>Wir brauchen kein weiteres Headset, wir brauchen Inhalte für diese Headsets</a:t>
            </a:r>
          </a:p>
        </p:txBody>
      </p:sp>
      <p:sp>
        <p:nvSpPr>
          <p:cNvPr id="4" name="Foliennummernplatzhalter 3"/>
          <p:cNvSpPr>
            <a:spLocks noGrp="1"/>
          </p:cNvSpPr>
          <p:nvPr>
            <p:ph type="sldNum" sz="quarter" idx="5"/>
          </p:nvPr>
        </p:nvSpPr>
        <p:spPr/>
        <p:txBody>
          <a:bodyPr/>
          <a:lstStyle/>
          <a:p>
            <a:fld id="{FDD83506-4C09-764D-889C-138EA207E59D}" type="slidenum">
              <a:rPr lang="de-DE" smtClean="0"/>
              <a:pPr/>
              <a:t>16</a:t>
            </a:fld>
            <a:endParaRPr lang="de-DE"/>
          </a:p>
        </p:txBody>
      </p:sp>
    </p:spTree>
    <p:extLst>
      <p:ext uri="{BB962C8B-B14F-4D97-AF65-F5344CB8AC3E}">
        <p14:creationId xmlns:p14="http://schemas.microsoft.com/office/powerpoint/2010/main" val="1271226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400" b="1" dirty="0">
                <a:solidFill>
                  <a:schemeClr val="bg1"/>
                </a:solidFill>
              </a:rPr>
              <a:t>Teuer</a:t>
            </a:r>
          </a:p>
          <a:p>
            <a:r>
              <a:rPr lang="de-DE" sz="2400" b="0" dirty="0">
                <a:solidFill>
                  <a:schemeClr val="bg1"/>
                </a:solidFill>
              </a:rPr>
              <a:t>Szenarien mussten individuell programmiert werden.</a:t>
            </a:r>
          </a:p>
          <a:p>
            <a:endParaRPr lang="de-DE" sz="2400" b="1" dirty="0">
              <a:solidFill>
                <a:schemeClr val="bg1"/>
              </a:solidFill>
            </a:endParaRPr>
          </a:p>
          <a:p>
            <a:r>
              <a:rPr lang="de-DE" sz="2400" b="1" dirty="0">
                <a:solidFill>
                  <a:schemeClr val="bg1"/>
                </a:solidFill>
              </a:rPr>
              <a:t>Kompliziert</a:t>
            </a:r>
          </a:p>
          <a:p>
            <a:r>
              <a:rPr lang="de-DE" sz="2400" b="0" dirty="0">
                <a:solidFill>
                  <a:schemeClr val="bg1"/>
                </a:solidFill>
              </a:rPr>
              <a:t>Trainingskurse selbst waren aufwändig zu erstellen. Zusätzliche Funktionen meist zu teuer.</a:t>
            </a:r>
          </a:p>
          <a:p>
            <a:endParaRPr lang="de-DE" sz="2400" b="1" dirty="0">
              <a:solidFill>
                <a:schemeClr val="bg1"/>
              </a:solidFill>
            </a:endParaRPr>
          </a:p>
          <a:p>
            <a:r>
              <a:rPr lang="de-DE" sz="2400" b="1" dirty="0">
                <a:solidFill>
                  <a:schemeClr val="bg1"/>
                </a:solidFill>
              </a:rPr>
              <a:t>Kaum skalierbar</a:t>
            </a:r>
          </a:p>
          <a:p>
            <a:r>
              <a:rPr lang="de-DE" sz="2400" b="0" dirty="0">
                <a:solidFill>
                  <a:schemeClr val="bg1"/>
                </a:solidFill>
              </a:rPr>
              <a:t>Installationen auf jedem Gerät und Änderungen erforderten Neuinstallationen.</a:t>
            </a:r>
            <a:endParaRPr lang="en-US" sz="2400" b="0" dirty="0">
              <a:solidFill>
                <a:schemeClr val="bg1"/>
              </a:solidFill>
            </a:endParaRPr>
          </a:p>
        </p:txBody>
      </p:sp>
      <p:sp>
        <p:nvSpPr>
          <p:cNvPr id="4" name="Foliennummernplatzhalter 3"/>
          <p:cNvSpPr>
            <a:spLocks noGrp="1"/>
          </p:cNvSpPr>
          <p:nvPr>
            <p:ph type="sldNum" sz="quarter" idx="5"/>
          </p:nvPr>
        </p:nvSpPr>
        <p:spPr/>
        <p:txBody>
          <a:bodyPr/>
          <a:lstStyle/>
          <a:p>
            <a:fld id="{FDD83506-4C09-764D-889C-138EA207E59D}" type="slidenum">
              <a:rPr lang="de-DE" smtClean="0"/>
              <a:pPr/>
              <a:t>17</a:t>
            </a:fld>
            <a:endParaRPr lang="de-DE"/>
          </a:p>
        </p:txBody>
      </p:sp>
    </p:spTree>
    <p:extLst>
      <p:ext uri="{BB962C8B-B14F-4D97-AF65-F5344CB8AC3E}">
        <p14:creationId xmlns:p14="http://schemas.microsoft.com/office/powerpoint/2010/main" val="4124048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Zentralisierung:</a:t>
            </a:r>
            <a:r>
              <a:rPr lang="de-DE" dirty="0"/>
              <a:t> Eine Plattform ermöglicht die zentrale Verwaltung und Bereitstellung von Inhalten.</a:t>
            </a:r>
          </a:p>
          <a:p>
            <a:r>
              <a:rPr lang="de-DE" b="1" dirty="0"/>
              <a:t>Skalierbarkeit:</a:t>
            </a:r>
            <a:r>
              <a:rPr lang="de-DE" dirty="0"/>
              <a:t> Inhalte können leicht skaliert und an verschiedene Nutzergruppen angepasst werden.</a:t>
            </a:r>
          </a:p>
          <a:p>
            <a:r>
              <a:rPr lang="de-DE" b="1" dirty="0"/>
              <a:t>Einheitliches System:</a:t>
            </a:r>
            <a:r>
              <a:rPr lang="de-DE" dirty="0"/>
              <a:t> Bietet ein einheitliches und konsistentes Lernsystem für alle Nutzer.</a:t>
            </a:r>
          </a:p>
          <a:p>
            <a:r>
              <a:rPr lang="de-DE" b="1" dirty="0"/>
              <a:t>Effizienz:</a:t>
            </a:r>
            <a:r>
              <a:rPr lang="de-DE" dirty="0"/>
              <a:t> Erleichtert die Aktualisierung und Verteilung von Trainingsmaterialien.</a:t>
            </a:r>
          </a:p>
          <a:p>
            <a:endParaRPr lang="de-DE" b="1" dirty="0"/>
          </a:p>
          <a:p>
            <a:r>
              <a:rPr lang="de-DE" b="1" dirty="0"/>
              <a:t>Vergleich:</a:t>
            </a:r>
            <a:r>
              <a:rPr lang="de-DE" dirty="0"/>
              <a:t> „3spin Learning ist wie ein Werkzeugkasten – alles, was Sie zu VR/AR brauchen, ist an einem Ort, leicht zugänglich und gut organisiert."</a:t>
            </a:r>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18</a:t>
            </a:fld>
            <a:endParaRPr lang="de-DE"/>
          </a:p>
        </p:txBody>
      </p:sp>
    </p:spTree>
    <p:extLst>
      <p:ext uri="{BB962C8B-B14F-4D97-AF65-F5344CB8AC3E}">
        <p14:creationId xmlns:p14="http://schemas.microsoft.com/office/powerpoint/2010/main" val="2724745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19</a:t>
            </a:fld>
            <a:endParaRPr lang="de-DE"/>
          </a:p>
        </p:txBody>
      </p:sp>
    </p:spTree>
    <p:extLst>
      <p:ext uri="{BB962C8B-B14F-4D97-AF65-F5344CB8AC3E}">
        <p14:creationId xmlns:p14="http://schemas.microsoft.com/office/powerpoint/2010/main" val="2276512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DD83506-4C09-764D-889C-138EA207E59D}" type="slidenum">
              <a:rPr lang="de-DE" smtClean="0"/>
              <a:t>20</a:t>
            </a:fld>
            <a:endParaRPr lang="de-DE"/>
          </a:p>
        </p:txBody>
      </p:sp>
    </p:spTree>
    <p:extLst>
      <p:ext uri="{BB962C8B-B14F-4D97-AF65-F5344CB8AC3E}">
        <p14:creationId xmlns:p14="http://schemas.microsoft.com/office/powerpoint/2010/main" val="3047650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3</a:t>
            </a:fld>
            <a:endParaRPr lang="de-DE"/>
          </a:p>
        </p:txBody>
      </p:sp>
    </p:spTree>
    <p:extLst>
      <p:ext uri="{BB962C8B-B14F-4D97-AF65-F5344CB8AC3E}">
        <p14:creationId xmlns:p14="http://schemas.microsoft.com/office/powerpoint/2010/main" val="142215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beginnt eigentlicher Lernprozess andernfalls!</a:t>
            </a:r>
          </a:p>
          <a:p>
            <a:endParaRPr lang="de-DE" dirty="0"/>
          </a:p>
          <a:p>
            <a:r>
              <a:rPr lang="de-DE" dirty="0"/>
              <a:t>XR hilfreich wenn etwas schwer, teuer oder unmöglich ist</a:t>
            </a:r>
          </a:p>
          <a:p>
            <a:r>
              <a:rPr lang="de-DE" dirty="0"/>
              <a:t>Keine Fehler</a:t>
            </a:r>
          </a:p>
          <a:p>
            <a:r>
              <a:rPr lang="de-DE" dirty="0"/>
              <a:t>Aber: aus Fehlern lernt man</a:t>
            </a:r>
          </a:p>
          <a:p>
            <a:r>
              <a:rPr lang="de-DE" dirty="0"/>
              <a:t>In VR darf man Fehler machen</a:t>
            </a:r>
          </a:p>
          <a:p>
            <a:r>
              <a:rPr lang="de-DE" dirty="0"/>
              <a:t>Mit AR verhindert man Fehler</a:t>
            </a:r>
          </a:p>
          <a:p>
            <a:r>
              <a:rPr lang="de-DE" dirty="0"/>
              <a:t>Also handlungsorientiertes Lernen</a:t>
            </a:r>
          </a:p>
          <a:p>
            <a:r>
              <a:rPr lang="de-DE" dirty="0"/>
              <a:t>Steigert Lernerfolg</a:t>
            </a:r>
          </a:p>
        </p:txBody>
      </p:sp>
      <p:sp>
        <p:nvSpPr>
          <p:cNvPr id="4" name="Foliennummernplatzhalter 3"/>
          <p:cNvSpPr>
            <a:spLocks noGrp="1"/>
          </p:cNvSpPr>
          <p:nvPr>
            <p:ph type="sldNum" sz="quarter" idx="5"/>
          </p:nvPr>
        </p:nvSpPr>
        <p:spPr/>
        <p:txBody>
          <a:bodyPr/>
          <a:lstStyle/>
          <a:p>
            <a:fld id="{FDD83506-4C09-764D-889C-138EA207E59D}" type="slidenum">
              <a:rPr lang="de-DE" smtClean="0"/>
              <a:t>21</a:t>
            </a:fld>
            <a:endParaRPr lang="de-DE"/>
          </a:p>
        </p:txBody>
      </p:sp>
    </p:spTree>
    <p:extLst>
      <p:ext uri="{BB962C8B-B14F-4D97-AF65-F5344CB8AC3E}">
        <p14:creationId xmlns:p14="http://schemas.microsoft.com/office/powerpoint/2010/main" val="2303334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Im ersten Moment: Sicherheitstrainings</a:t>
            </a:r>
          </a:p>
          <a:p>
            <a:r>
              <a:rPr lang="de-DE"/>
              <a:t>Aber: viele Bereiche</a:t>
            </a:r>
          </a:p>
          <a:p>
            <a:r>
              <a:rPr lang="de-DE" err="1"/>
              <a:t>Learner</a:t>
            </a:r>
            <a:r>
              <a:rPr lang="de-DE"/>
              <a:t> Journey in XR!</a:t>
            </a:r>
          </a:p>
          <a:p>
            <a:endParaRPr lang="de-DE"/>
          </a:p>
          <a:p>
            <a:endParaRPr lang="de-DE"/>
          </a:p>
        </p:txBody>
      </p:sp>
      <p:sp>
        <p:nvSpPr>
          <p:cNvPr id="4" name="Foliennummernplatzhalter 3"/>
          <p:cNvSpPr>
            <a:spLocks noGrp="1"/>
          </p:cNvSpPr>
          <p:nvPr>
            <p:ph type="sldNum" sz="quarter" idx="5"/>
          </p:nvPr>
        </p:nvSpPr>
        <p:spPr/>
        <p:txBody>
          <a:bodyPr/>
          <a:lstStyle/>
          <a:p>
            <a:fld id="{FDD83506-4C09-764D-889C-138EA207E59D}" type="slidenum">
              <a:rPr lang="de-DE" smtClean="0"/>
              <a:t>22</a:t>
            </a:fld>
            <a:endParaRPr lang="de-DE"/>
          </a:p>
        </p:txBody>
      </p:sp>
    </p:spTree>
    <p:extLst>
      <p:ext uri="{BB962C8B-B14F-4D97-AF65-F5344CB8AC3E}">
        <p14:creationId xmlns:p14="http://schemas.microsoft.com/office/powerpoint/2010/main" val="587817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eine Übersicht der verschiedenen Bereiche, wo XR typischerweise zu Einsatz kommt.</a:t>
            </a:r>
          </a:p>
          <a:p>
            <a:endParaRPr lang="de-DE" dirty="0"/>
          </a:p>
          <a:p>
            <a:r>
              <a:rPr lang="de-DE" dirty="0"/>
              <a:t>Wir haben dies mal hier geordnet…</a:t>
            </a:r>
          </a:p>
        </p:txBody>
      </p:sp>
      <p:sp>
        <p:nvSpPr>
          <p:cNvPr id="4" name="Datumsplatzhalter 3"/>
          <p:cNvSpPr>
            <a:spLocks noGrp="1"/>
          </p:cNvSpPr>
          <p:nvPr>
            <p:ph type="dt" idx="1"/>
          </p:nvPr>
        </p:nvSpPr>
        <p:spPr/>
        <p:txBody>
          <a:bodyPr/>
          <a:lstStyle/>
          <a:p>
            <a:r>
              <a:rPr lang="de-DE"/>
              <a:t>28.02.2020</a:t>
            </a:r>
          </a:p>
        </p:txBody>
      </p:sp>
      <p:sp>
        <p:nvSpPr>
          <p:cNvPr id="5" name="Fußzeilenplatzhalter 4"/>
          <p:cNvSpPr>
            <a:spLocks noGrp="1"/>
          </p:cNvSpPr>
          <p:nvPr>
            <p:ph type="ftr" sz="quarter" idx="4"/>
          </p:nvPr>
        </p:nvSpPr>
        <p:spPr/>
        <p:txBody>
          <a:bodyPr/>
          <a:lstStyle/>
          <a:p>
            <a:r>
              <a:rPr lang="de-DE"/>
              <a:t>Innalte einfügen über --&gt; Kopf/Fußzeile eintragen</a:t>
            </a:r>
          </a:p>
        </p:txBody>
      </p:sp>
    </p:spTree>
    <p:extLst>
      <p:ext uri="{BB962C8B-B14F-4D97-AF65-F5344CB8AC3E}">
        <p14:creationId xmlns:p14="http://schemas.microsoft.com/office/powerpoint/2010/main" val="2237105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DE" dirty="0"/>
              <a:t>Gehen wir eine typische </a:t>
            </a:r>
            <a:r>
              <a:rPr lang="de-DE" dirty="0" err="1"/>
              <a:t>Learner</a:t>
            </a:r>
            <a:r>
              <a:rPr lang="de-DE" dirty="0"/>
              <a:t> Journey eines Mitarbeiters durch…</a:t>
            </a:r>
          </a:p>
        </p:txBody>
      </p:sp>
      <p:sp>
        <p:nvSpPr>
          <p:cNvPr id="4" name="Foliennummernplatzhalter 3"/>
          <p:cNvSpPr>
            <a:spLocks noGrp="1"/>
          </p:cNvSpPr>
          <p:nvPr>
            <p:ph type="sldNum" sz="quarter" idx="5"/>
          </p:nvPr>
        </p:nvSpPr>
        <p:spPr/>
        <p:txBody>
          <a:bodyPr/>
          <a:lstStyle/>
          <a:p>
            <a:fld id="{FDD83506-4C09-764D-889C-138EA207E59D}" type="slidenum">
              <a:rPr lang="de-DE" smtClean="0"/>
              <a:t>24</a:t>
            </a:fld>
            <a:endParaRPr lang="de-DE"/>
          </a:p>
        </p:txBody>
      </p:sp>
    </p:spTree>
    <p:extLst>
      <p:ext uri="{BB962C8B-B14F-4D97-AF65-F5344CB8AC3E}">
        <p14:creationId xmlns:p14="http://schemas.microsoft.com/office/powerpoint/2010/main" val="1219761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DE" dirty="0"/>
              <a:t>Nur durch eine Wechselwirkung mit bestehenden Lehrmaßnahmen wirklich nachhaltig erfolgreich</a:t>
            </a:r>
          </a:p>
          <a:p>
            <a:pPr marL="342900" indent="-342900">
              <a:buFont typeface="Arial" panose="020B0604020202020204" pitchFamily="34" charset="0"/>
              <a:buChar char="•"/>
            </a:pPr>
            <a:r>
              <a:rPr lang="de-DE" dirty="0"/>
              <a:t>VR/AR soll nichts dauerhaft ersetzen, sondern Lernen verbessern</a:t>
            </a:r>
          </a:p>
        </p:txBody>
      </p:sp>
      <p:sp>
        <p:nvSpPr>
          <p:cNvPr id="4" name="Foliennummernplatzhalter 3"/>
          <p:cNvSpPr>
            <a:spLocks noGrp="1"/>
          </p:cNvSpPr>
          <p:nvPr>
            <p:ph type="sldNum" sz="quarter" idx="5"/>
          </p:nvPr>
        </p:nvSpPr>
        <p:spPr/>
        <p:txBody>
          <a:bodyPr/>
          <a:lstStyle/>
          <a:p>
            <a:fld id="{FDD83506-4C09-764D-889C-138EA207E59D}" type="slidenum">
              <a:rPr lang="de-DE" smtClean="0"/>
              <a:t>25</a:t>
            </a:fld>
            <a:endParaRPr lang="de-DE"/>
          </a:p>
        </p:txBody>
      </p:sp>
    </p:spTree>
    <p:extLst>
      <p:ext uri="{BB962C8B-B14F-4D97-AF65-F5344CB8AC3E}">
        <p14:creationId xmlns:p14="http://schemas.microsoft.com/office/powerpoint/2010/main" val="3856900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26</a:t>
            </a:fld>
            <a:endParaRPr lang="de-DE"/>
          </a:p>
        </p:txBody>
      </p:sp>
    </p:spTree>
    <p:extLst>
      <p:ext uri="{BB962C8B-B14F-4D97-AF65-F5344CB8AC3E}">
        <p14:creationId xmlns:p14="http://schemas.microsoft.com/office/powerpoint/2010/main" val="1852800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27</a:t>
            </a:fld>
            <a:endParaRPr lang="de-DE"/>
          </a:p>
        </p:txBody>
      </p:sp>
    </p:spTree>
    <p:extLst>
      <p:ext uri="{BB962C8B-B14F-4D97-AF65-F5344CB8AC3E}">
        <p14:creationId xmlns:p14="http://schemas.microsoft.com/office/powerpoint/2010/main" val="3231047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de-DE" dirty="0"/>
              <a:t>Hier ein typischer Fragenkatalog den man durchführen kann</a:t>
            </a:r>
          </a:p>
          <a:p>
            <a:pPr marL="342900" indent="-342900">
              <a:buFont typeface="Arial" panose="020B0604020202020204" pitchFamily="34" charset="0"/>
              <a:buChar char="•"/>
            </a:pPr>
            <a:r>
              <a:rPr lang="de-DE" dirty="0"/>
              <a:t>Haben jedoch etwas einprägsameres </a:t>
            </a:r>
            <a:r>
              <a:rPr lang="de-DE" dirty="0" err="1"/>
              <a:t>ersellt</a:t>
            </a:r>
            <a:r>
              <a:rPr lang="de-DE" dirty="0"/>
              <a:t>…</a:t>
            </a:r>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28</a:t>
            </a:fld>
            <a:endParaRPr lang="de-DE"/>
          </a:p>
        </p:txBody>
      </p:sp>
    </p:spTree>
    <p:extLst>
      <p:ext uri="{BB962C8B-B14F-4D97-AF65-F5344CB8AC3E}">
        <p14:creationId xmlns:p14="http://schemas.microsoft.com/office/powerpoint/2010/main" val="3925527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DD83506-4C09-764D-889C-138EA207E59D}" type="slidenum">
              <a:rPr lang="de-DE" smtClean="0"/>
              <a:pPr/>
              <a:t>30</a:t>
            </a:fld>
            <a:endParaRPr lang="de-DE"/>
          </a:p>
        </p:txBody>
      </p:sp>
    </p:spTree>
    <p:extLst>
      <p:ext uri="{BB962C8B-B14F-4D97-AF65-F5344CB8AC3E}">
        <p14:creationId xmlns:p14="http://schemas.microsoft.com/office/powerpoint/2010/main" val="3709068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de-DE" dirty="0"/>
              <a:t>Typische Kosten bei Einführung ohne Plattform</a:t>
            </a:r>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31</a:t>
            </a:fld>
            <a:endParaRPr lang="de-DE"/>
          </a:p>
        </p:txBody>
      </p:sp>
    </p:spTree>
    <p:extLst>
      <p:ext uri="{BB962C8B-B14F-4D97-AF65-F5344CB8AC3E}">
        <p14:creationId xmlns:p14="http://schemas.microsoft.com/office/powerpoint/2010/main" val="3312367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de-DE" dirty="0"/>
              <a:t>Gibt viele Begriffe in diesem Themenumfeld</a:t>
            </a:r>
          </a:p>
          <a:p>
            <a:pPr marL="342900" indent="-342900">
              <a:buFont typeface="Arial" panose="020B0604020202020204" pitchFamily="34" charset="0"/>
              <a:buChar char="•"/>
            </a:pPr>
            <a:r>
              <a:rPr lang="de-DE" dirty="0"/>
              <a:t>Vielleicht schonmal das ein oder andere gehört, aber Unterschiede unklar</a:t>
            </a:r>
          </a:p>
          <a:p>
            <a:pPr marL="342900" indent="-342900">
              <a:buFont typeface="Arial" panose="020B0604020202020204" pitchFamily="34" charset="0"/>
              <a:buChar char="•"/>
            </a:pPr>
            <a:r>
              <a:rPr lang="de-DE" dirty="0"/>
              <a:t>Auch unter Experten gibt es verschiedene Wahrnehmungen von Begriffen</a:t>
            </a:r>
          </a:p>
        </p:txBody>
      </p:sp>
      <p:sp>
        <p:nvSpPr>
          <p:cNvPr id="4" name="Slide Number Placeholder 3"/>
          <p:cNvSpPr>
            <a:spLocks noGrp="1"/>
          </p:cNvSpPr>
          <p:nvPr>
            <p:ph type="sldNum" sz="quarter" idx="5"/>
          </p:nvPr>
        </p:nvSpPr>
        <p:spPr/>
        <p:txBody>
          <a:bodyPr/>
          <a:lstStyle/>
          <a:p>
            <a:fld id="{FDD83506-4C09-764D-889C-138EA207E59D}" type="slidenum">
              <a:rPr lang="de-DE" smtClean="0"/>
              <a:pPr/>
              <a:t>4</a:t>
            </a:fld>
            <a:endParaRPr lang="de-DE"/>
          </a:p>
        </p:txBody>
      </p:sp>
    </p:spTree>
    <p:extLst>
      <p:ext uri="{BB962C8B-B14F-4D97-AF65-F5344CB8AC3E}">
        <p14:creationId xmlns:p14="http://schemas.microsoft.com/office/powerpoint/2010/main" val="3137053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7018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Reduktion der Tätigkeiten von über 50% alleine durch die Plattform</a:t>
            </a: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32</a:t>
            </a:fld>
            <a:endParaRPr lang="de-DE"/>
          </a:p>
        </p:txBody>
      </p:sp>
    </p:spTree>
    <p:extLst>
      <p:ext uri="{BB962C8B-B14F-4D97-AF65-F5344CB8AC3E}">
        <p14:creationId xmlns:p14="http://schemas.microsoft.com/office/powerpoint/2010/main" val="502121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Im folgenden planen wir ein Beispielprojekt</a:t>
            </a:r>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33</a:t>
            </a:fld>
            <a:endParaRPr lang="de-DE"/>
          </a:p>
        </p:txBody>
      </p:sp>
    </p:spTree>
    <p:extLst>
      <p:ext uri="{BB962C8B-B14F-4D97-AF65-F5344CB8AC3E}">
        <p14:creationId xmlns:p14="http://schemas.microsoft.com/office/powerpoint/2010/main" val="3653137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latin typeface="Calibri"/>
              <a:ea typeface="Calibri"/>
              <a:cs typeface="Calibri"/>
            </a:endParaRPr>
          </a:p>
        </p:txBody>
      </p:sp>
      <p:sp>
        <p:nvSpPr>
          <p:cNvPr id="4" name="Foliennummernplatzhalter 3"/>
          <p:cNvSpPr>
            <a:spLocks noGrp="1"/>
          </p:cNvSpPr>
          <p:nvPr>
            <p:ph type="sldNum" sz="quarter" idx="5"/>
          </p:nvPr>
        </p:nvSpPr>
        <p:spPr/>
        <p:txBody>
          <a:bodyPr/>
          <a:lstStyle/>
          <a:p>
            <a:fld id="{FDD83506-4C09-764D-889C-138EA207E59D}" type="slidenum">
              <a:rPr lang="de-DE" smtClean="0"/>
              <a:pPr/>
              <a:t>34</a:t>
            </a:fld>
            <a:endParaRPr lang="de-DE"/>
          </a:p>
        </p:txBody>
      </p:sp>
    </p:spTree>
    <p:extLst>
      <p:ext uri="{BB962C8B-B14F-4D97-AF65-F5344CB8AC3E}">
        <p14:creationId xmlns:p14="http://schemas.microsoft.com/office/powerpoint/2010/main" val="3954068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@Noel</a:t>
            </a:r>
            <a:endParaRPr lang="en-US"/>
          </a:p>
        </p:txBody>
      </p:sp>
      <p:sp>
        <p:nvSpPr>
          <p:cNvPr id="4" name="Slide Number Placeholder 3"/>
          <p:cNvSpPr>
            <a:spLocks noGrp="1"/>
          </p:cNvSpPr>
          <p:nvPr>
            <p:ph type="sldNum" sz="quarter" idx="5"/>
          </p:nvPr>
        </p:nvSpPr>
        <p:spPr/>
        <p:txBody>
          <a:bodyPr/>
          <a:lstStyle/>
          <a:p>
            <a:fld id="{FDD83506-4C09-764D-889C-138EA207E59D}" type="slidenum">
              <a:rPr lang="de-DE" smtClean="0"/>
              <a:pPr/>
              <a:t>41</a:t>
            </a:fld>
            <a:endParaRPr lang="de-DE"/>
          </a:p>
        </p:txBody>
      </p:sp>
    </p:spTree>
    <p:extLst>
      <p:ext uri="{BB962C8B-B14F-4D97-AF65-F5344CB8AC3E}">
        <p14:creationId xmlns:p14="http://schemas.microsoft.com/office/powerpoint/2010/main" val="3348112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850">
                <a:latin typeface="Threespin-CondLight"/>
              </a:rPr>
              <a:t>Leitfaden für Moderatoren:</a:t>
            </a:r>
            <a:endParaRPr lang="de-DE" sz="1850" dirty="0">
              <a:latin typeface="Threespin-CondLight"/>
            </a:endParaRPr>
          </a:p>
          <a:p>
            <a:pPr marL="342900" indent="-342900">
              <a:buFont typeface="Calibri"/>
              <a:buChar char="-"/>
            </a:pPr>
            <a:r>
              <a:rPr lang="de-DE" sz="1850">
                <a:latin typeface="Threespin-CondLight"/>
              </a:rPr>
              <a:t>Q&amp;A / Diskussion</a:t>
            </a:r>
            <a:endParaRPr lang="de-DE" sz="1850" dirty="0">
              <a:latin typeface="Threespin-CondLight"/>
            </a:endParaRPr>
          </a:p>
          <a:p>
            <a:pPr marL="1044575" lvl="1" indent="-342900">
              <a:buFont typeface="Courier New"/>
              <a:buChar char="o"/>
            </a:pPr>
            <a:r>
              <a:rPr lang="de-DE" sz="1850">
                <a:latin typeface="Threespin-CondLight"/>
              </a:rPr>
              <a:t>Gibt es Fragen oder Unklarheiten?</a:t>
            </a:r>
            <a:endParaRPr lang="de-DE"/>
          </a:p>
          <a:p>
            <a:pPr marL="1044575" lvl="1" indent="-342900">
              <a:buFont typeface="Courier New"/>
              <a:buChar char="o"/>
            </a:pPr>
            <a:r>
              <a:rPr lang="de-DE" sz="1850">
                <a:latin typeface="Threespin-CondLight"/>
              </a:rPr>
              <a:t>Gibt es Ideen?</a:t>
            </a:r>
          </a:p>
          <a:p>
            <a:pPr marL="1044575" lvl="1" indent="-342900">
              <a:buFont typeface="Courier New"/>
              <a:buChar char="o"/>
            </a:pPr>
            <a:r>
              <a:rPr lang="de-DE" sz="1850">
                <a:latin typeface="Threespin-CondLight"/>
              </a:rPr>
              <a:t>Welche Themen würdet Ihr vertiefen wollen?</a:t>
            </a:r>
            <a:endParaRPr lang="de-DE" sz="1850"/>
          </a:p>
          <a:p>
            <a:pPr marL="342900" indent="-342900">
              <a:buFont typeface="Calibri"/>
              <a:buChar char="-"/>
            </a:pPr>
            <a:r>
              <a:rPr lang="de-DE" sz="1850">
                <a:latin typeface="Threespin-CondLight"/>
              </a:rPr>
              <a:t>Feedback</a:t>
            </a:r>
            <a:endParaRPr lang="de-DE" sz="1850" dirty="0">
              <a:latin typeface="Threespin-CondLight"/>
            </a:endParaRPr>
          </a:p>
          <a:p>
            <a:pPr marL="1044575" lvl="1" indent="-342900">
              <a:buFont typeface="Courier New"/>
              <a:buChar char="o"/>
            </a:pPr>
            <a:r>
              <a:rPr lang="de-DE" sz="1850" dirty="0">
                <a:latin typeface="Threespin-CondLight"/>
              </a:rPr>
              <a:t>Wie zufrieden wart Ihr mit dem Inhalt?</a:t>
            </a:r>
          </a:p>
          <a:p>
            <a:pPr marL="1044575" lvl="1" indent="-342900">
              <a:buFont typeface="Courier New,monospace"/>
              <a:buChar char="o"/>
            </a:pPr>
            <a:r>
              <a:rPr lang="de-DE"/>
              <a:t>Hat Euch vielleicht etwas gefehlt?</a:t>
            </a:r>
            <a:endParaRPr lang="en-US"/>
          </a:p>
          <a:p>
            <a:pPr marL="1044575" lvl="1" indent="-342900">
              <a:buFont typeface="Courier New"/>
              <a:buChar char="o"/>
            </a:pPr>
            <a:r>
              <a:rPr lang="de-DE" sz="1850">
                <a:latin typeface="Threespin-CondLight"/>
              </a:rPr>
              <a:t>Wie zufrieden wart Ihr mit Form und Orga?</a:t>
            </a:r>
            <a:endParaRPr lang="de-DE" sz="1850" dirty="0">
              <a:latin typeface="Threespin-CondLight"/>
            </a:endParaRPr>
          </a:p>
          <a:p>
            <a:pPr marL="1044575" lvl="1" indent="-342900">
              <a:buFont typeface="Courier New"/>
              <a:buChar char="o"/>
            </a:pPr>
            <a:r>
              <a:rPr lang="de-DE" sz="1850">
                <a:latin typeface="Threespin-CondLight"/>
              </a:rPr>
              <a:t>Was können wir als Vortragende ggf. Noch verbessern?</a:t>
            </a:r>
            <a:endParaRPr lang="de-DE" sz="1850" dirty="0">
              <a:latin typeface="Threespin-CondLight"/>
            </a:endParaRPr>
          </a:p>
          <a:p>
            <a:pPr marL="342900" indent="-342900">
              <a:buFont typeface="Calibri"/>
              <a:buChar char="-"/>
            </a:pPr>
            <a:r>
              <a:rPr lang="de-DE" sz="1850">
                <a:latin typeface="Threespin-CondLight"/>
              </a:rPr>
              <a:t>Hinweise für Moderatoren: </a:t>
            </a:r>
            <a:endParaRPr lang="de-DE" sz="1850" dirty="0"/>
          </a:p>
          <a:p>
            <a:pPr marL="1387475" lvl="1" indent="-342900">
              <a:buFont typeface="Courier New"/>
              <a:buChar char="o"/>
            </a:pPr>
            <a:r>
              <a:rPr lang="de-DE" sz="1850">
                <a:latin typeface="Threespin-CondLight"/>
              </a:rPr>
              <a:t>Ehrliches Feedback ist wichtig, denn nur damit können wir das Schulungsangebot weiter entwickeln</a:t>
            </a:r>
            <a:endParaRPr lang="de-DE" sz="1850"/>
          </a:p>
          <a:p>
            <a:pPr marL="1387475" lvl="1" indent="-342900">
              <a:buFont typeface="Courier New"/>
              <a:buChar char="o"/>
            </a:pPr>
            <a:r>
              <a:rPr lang="de-DE" sz="1850">
                <a:latin typeface="Threespin-CondLight"/>
              </a:rPr>
              <a:t>Feedback sammeln und dokumentieren, ggf. Vortrag / Inhalte überarbeiten.</a:t>
            </a:r>
            <a:endParaRPr lang="de-DE" sz="1850"/>
          </a:p>
          <a:p>
            <a:pPr indent="-342900">
              <a:buFont typeface="Calibri"/>
              <a:buChar char="-"/>
            </a:pPr>
            <a:r>
              <a:rPr lang="de-DE" sz="1850">
                <a:latin typeface="Threespin-CondLight"/>
              </a:rPr>
              <a:t>Hinweise für Teilnehmer</a:t>
            </a:r>
            <a:endParaRPr lang="de-DE" sz="1850" dirty="0"/>
          </a:p>
          <a:p>
            <a:pPr marL="1387475" lvl="1" indent="-342900">
              <a:buFont typeface="Courier New"/>
              <a:buChar char="o"/>
            </a:pPr>
            <a:r>
              <a:rPr lang="de-DE" sz="1850">
                <a:latin typeface="Threespin-CondLight"/>
              </a:rPr>
              <a:t>Sie bekommen im Nachgang sowohl die Präsentation als auch weitere Unterlagen:</a:t>
            </a:r>
            <a:endParaRPr lang="de-DE" sz="1850" dirty="0"/>
          </a:p>
          <a:p>
            <a:pPr marL="1403350" lvl="2" indent="-342900">
              <a:buFont typeface="Wingdings"/>
              <a:buChar char="§"/>
            </a:pPr>
            <a:r>
              <a:rPr lang="de-DE" sz="1850" dirty="0">
                <a:latin typeface="Threespin-CondLight"/>
              </a:rPr>
              <a:t>3spin </a:t>
            </a:r>
            <a:r>
              <a:rPr lang="de-DE" sz="1850">
                <a:latin typeface="Threespin-CondLight"/>
              </a:rPr>
              <a:t>Learning "Cheat-Sheet": Top 10 FAQ in Kundengesprächen</a:t>
            </a:r>
            <a:endParaRPr lang="de-DE" sz="1850" dirty="0"/>
          </a:p>
          <a:p>
            <a:pPr marL="1403350" lvl="2" indent="-342900">
              <a:buFont typeface="Wingdings"/>
              <a:buChar char="§"/>
            </a:pPr>
            <a:r>
              <a:rPr lang="de-DE" sz="1850">
                <a:latin typeface="Threespin-CondLight"/>
              </a:rPr>
              <a:t>Beratungsleitfaden für XR Projekte</a:t>
            </a:r>
            <a:endParaRPr lang="de-DE" sz="1850" dirty="0">
              <a:latin typeface="Threespin-CondLight"/>
            </a:endParaRPr>
          </a:p>
          <a:p>
            <a:pPr marL="1403350" lvl="2" indent="-342900">
              <a:buFont typeface="Wingdings"/>
              <a:buChar char="§"/>
            </a:pPr>
            <a:r>
              <a:rPr lang="de-DE" sz="1850">
                <a:latin typeface="Threespin-CondLight"/>
              </a:rPr>
              <a:t>Übersicht XR-Use-Cases</a:t>
            </a:r>
            <a:endParaRPr lang="de-DE" sz="1850"/>
          </a:p>
          <a:p>
            <a:pPr marL="1403350" lvl="2" indent="-342900">
              <a:buFont typeface="Wingdings"/>
              <a:buChar char="§"/>
            </a:pPr>
            <a:r>
              <a:rPr lang="de-DE" sz="1850" err="1">
                <a:latin typeface="Threespin-CondLight"/>
              </a:rPr>
              <a:t>Desweiteren</a:t>
            </a:r>
            <a:r>
              <a:rPr lang="de-DE" sz="1850" dirty="0">
                <a:latin typeface="Threespin-CondLight"/>
              </a:rPr>
              <a:t> gibt es Teams-Kanäle zum gegenseitigen Austausch, zu denen alle </a:t>
            </a:r>
            <a:r>
              <a:rPr lang="de-DE" sz="1850" err="1">
                <a:latin typeface="Threespin-CondLight"/>
              </a:rPr>
              <a:t>Teilnhemer</a:t>
            </a:r>
            <a:r>
              <a:rPr lang="de-DE" sz="1850">
                <a:latin typeface="Threespin-CondLight"/>
              </a:rPr>
              <a:t> Zugang bekommen (organisiert durch Klaus-Peter Stegen)</a:t>
            </a:r>
            <a:endParaRPr lang="de-DE" sz="1850" dirty="0"/>
          </a:p>
          <a:p>
            <a:pPr marL="342900" indent="-342900">
              <a:buFont typeface="Calibri"/>
              <a:buChar char="-"/>
            </a:pPr>
            <a:endParaRPr lang="de-DE" sz="1850"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44</a:t>
            </a:fld>
            <a:endParaRPr lang="de-DE"/>
          </a:p>
        </p:txBody>
      </p:sp>
    </p:spTree>
    <p:extLst>
      <p:ext uri="{BB962C8B-B14F-4D97-AF65-F5344CB8AC3E}">
        <p14:creationId xmlns:p14="http://schemas.microsoft.com/office/powerpoint/2010/main" val="1254013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r>
              <a:rPr lang="de-DE" dirty="0"/>
              <a:t>Ganz links ist die physische Umgebung (also das „Echte Leben“)</a:t>
            </a:r>
          </a:p>
          <a:p>
            <a:pPr marL="342900" indent="-342900">
              <a:buFont typeface="Arial" panose="020B0604020202020204" pitchFamily="34" charset="0"/>
              <a:buChar char="•"/>
            </a:pPr>
            <a:r>
              <a:rPr lang="de-DE" dirty="0"/>
              <a:t>Ganz rechts ist die virtuelle Umgebung (also „wie in einem Computer“)</a:t>
            </a:r>
          </a:p>
          <a:p>
            <a:pPr marL="342900" indent="-342900">
              <a:buFont typeface="Arial" panose="020B0604020202020204" pitchFamily="34" charset="0"/>
              <a:buChar char="•"/>
            </a:pPr>
            <a:r>
              <a:rPr lang="de-DE" dirty="0"/>
              <a:t>Es gibt da unterschiedlich starke Abstufungen. Wichtig:</a:t>
            </a:r>
          </a:p>
          <a:p>
            <a:pPr marL="1044725" lvl="1" indent="-342900">
              <a:buFont typeface="Arial" panose="020B0604020202020204" pitchFamily="34" charset="0"/>
              <a:buChar char="•"/>
            </a:pPr>
            <a:r>
              <a:rPr lang="de-DE" dirty="0"/>
              <a:t>VR: Vollständig virtuelle Umgebungen mit interaktiven 3D-Modellen.</a:t>
            </a:r>
          </a:p>
          <a:p>
            <a:pPr marL="1044725" lvl="1" indent="-342900">
              <a:buFont typeface="Arial" panose="020B0604020202020204" pitchFamily="34" charset="0"/>
              <a:buChar char="•"/>
            </a:pPr>
            <a:r>
              <a:rPr lang="de-DE" dirty="0"/>
              <a:t>AR: Man sieht die reale Welt, die mit Überlagerungen die physische Welt ergänzt, z.B. Handlungsanweisungen.</a:t>
            </a:r>
          </a:p>
        </p:txBody>
      </p:sp>
      <p:sp>
        <p:nvSpPr>
          <p:cNvPr id="4" name="Datumsplatzhalter 3"/>
          <p:cNvSpPr>
            <a:spLocks noGrp="1"/>
          </p:cNvSpPr>
          <p:nvPr>
            <p:ph type="dt" idx="1"/>
          </p:nvPr>
        </p:nvSpPr>
        <p:spPr/>
        <p:txBody>
          <a:bodyPr/>
          <a:lstStyle/>
          <a:p>
            <a:r>
              <a:rPr lang="de-DE"/>
              <a:t>28.02.2020</a:t>
            </a:r>
          </a:p>
        </p:txBody>
      </p:sp>
      <p:sp>
        <p:nvSpPr>
          <p:cNvPr id="5" name="Fußzeilenplatzhalter 4"/>
          <p:cNvSpPr>
            <a:spLocks noGrp="1"/>
          </p:cNvSpPr>
          <p:nvPr>
            <p:ph type="ftr" sz="quarter" idx="4"/>
          </p:nvPr>
        </p:nvSpPr>
        <p:spPr/>
        <p:txBody>
          <a:bodyPr/>
          <a:lstStyle/>
          <a:p>
            <a:r>
              <a:rPr lang="de-DE"/>
              <a:t>Innalte einfügen über --&gt; Kopf/Fußzeile eintragen</a:t>
            </a:r>
          </a:p>
        </p:txBody>
      </p:sp>
    </p:spTree>
    <p:extLst>
      <p:ext uri="{BB962C8B-B14F-4D97-AF65-F5344CB8AC3E}">
        <p14:creationId xmlns:p14="http://schemas.microsoft.com/office/powerpoint/2010/main" val="2916111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de-DE" dirty="0"/>
              <a:t>Die Oberkategorie ist Extended </a:t>
            </a:r>
            <a:r>
              <a:rPr lang="de-DE" dirty="0" err="1"/>
              <a:t>Realities</a:t>
            </a:r>
            <a:r>
              <a:rPr lang="de-DE" dirty="0"/>
              <a:t> (XR)</a:t>
            </a:r>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6</a:t>
            </a:fld>
            <a:endParaRPr lang="de-DE"/>
          </a:p>
        </p:txBody>
      </p:sp>
    </p:spTree>
    <p:extLst>
      <p:ext uri="{BB962C8B-B14F-4D97-AF65-F5344CB8AC3E}">
        <p14:creationId xmlns:p14="http://schemas.microsoft.com/office/powerpoint/2010/main" val="1312977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de-DE" dirty="0"/>
              <a:t>Heute 3 gängige Arten</a:t>
            </a:r>
          </a:p>
          <a:p>
            <a:pPr marL="1044725" lvl="1" indent="-342900">
              <a:buFont typeface="Arial" panose="020B0604020202020204" pitchFamily="34" charset="0"/>
              <a:buChar char="•"/>
            </a:pPr>
            <a:r>
              <a:rPr lang="de-DE" dirty="0"/>
              <a:t>360° Training: Nutzung von Rundum-Fotos und Videos</a:t>
            </a:r>
          </a:p>
          <a:p>
            <a:pPr marL="1044725" lvl="1" indent="-342900">
              <a:buFont typeface="Arial" panose="020B0604020202020204" pitchFamily="34" charset="0"/>
              <a:buChar char="•"/>
            </a:pPr>
            <a:r>
              <a:rPr lang="de-DE" dirty="0"/>
              <a:t>VR Training: 3D-Umgebungen &amp; 3D-Objekte werden genutzt</a:t>
            </a:r>
          </a:p>
          <a:p>
            <a:pPr marL="1044725" lvl="1" indent="-342900">
              <a:buFont typeface="Arial" panose="020B0604020202020204" pitchFamily="34" charset="0"/>
              <a:buChar char="•"/>
            </a:pPr>
            <a:r>
              <a:rPr lang="de-DE" dirty="0"/>
              <a:t>AR Training: Die physische Umgebung &amp; virtuelle Überlagerungen (z.B. 3D-Objekte) werden genutzt</a:t>
            </a:r>
            <a:endParaRPr lang="en-US"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7</a:t>
            </a:fld>
            <a:endParaRPr lang="de-DE"/>
          </a:p>
        </p:txBody>
      </p:sp>
    </p:spTree>
    <p:extLst>
      <p:ext uri="{BB962C8B-B14F-4D97-AF65-F5344CB8AC3E}">
        <p14:creationId xmlns:p14="http://schemas.microsoft.com/office/powerpoint/2010/main" val="3910189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1" dirty="0"/>
              <a:t>360° (360-Grad-Video/Foto)</a:t>
            </a:r>
          </a:p>
          <a:p>
            <a:pPr>
              <a:buFont typeface="Arial" panose="020B0604020202020204" pitchFamily="34" charset="0"/>
              <a:buChar char="•"/>
            </a:pPr>
            <a:r>
              <a:rPr lang="de-DE" b="0" dirty="0"/>
              <a:t>Vorteile:</a:t>
            </a:r>
          </a:p>
          <a:p>
            <a:pPr marL="742950" lvl="1" indent="-285750">
              <a:buFont typeface="Arial" panose="020B0604020202020204" pitchFamily="34" charset="0"/>
              <a:buChar char="•"/>
            </a:pPr>
            <a:r>
              <a:rPr lang="de-DE" b="0" dirty="0"/>
              <a:t>Einfachere Erstellung, Geringe Kosten in Einarbeitung</a:t>
            </a:r>
          </a:p>
          <a:p>
            <a:pPr>
              <a:buFont typeface="Arial" panose="020B0604020202020204" pitchFamily="34" charset="0"/>
              <a:buChar char="•"/>
            </a:pPr>
            <a:r>
              <a:rPr lang="de-DE" b="0" dirty="0"/>
              <a:t>Nachteile:</a:t>
            </a:r>
          </a:p>
          <a:p>
            <a:pPr marL="742950" lvl="1" indent="-285750">
              <a:buFont typeface="Arial" panose="020B0604020202020204" pitchFamily="34" charset="0"/>
              <a:buChar char="•"/>
            </a:pPr>
            <a:r>
              <a:rPr lang="de-DE" b="0" dirty="0"/>
              <a:t>Begrenzte Interaktivität, Bietet keine vollständige Eintauchung in das Geschehen</a:t>
            </a:r>
          </a:p>
          <a:p>
            <a:pPr marL="742950" lvl="1" indent="-285750">
              <a:buFont typeface="Arial" panose="020B0604020202020204" pitchFamily="34" charset="0"/>
              <a:buChar char="•"/>
            </a:pPr>
            <a:endParaRPr lang="de-DE" b="0" dirty="0"/>
          </a:p>
          <a:p>
            <a:r>
              <a:rPr lang="de-DE" b="1" dirty="0"/>
              <a:t>VR (Virtual Reality)</a:t>
            </a:r>
          </a:p>
          <a:p>
            <a:pPr>
              <a:buFont typeface="Arial" panose="020B0604020202020204" pitchFamily="34" charset="0"/>
              <a:buChar char="•"/>
            </a:pPr>
            <a:r>
              <a:rPr lang="de-DE" b="0" dirty="0"/>
              <a:t>Vorteile:</a:t>
            </a:r>
          </a:p>
          <a:p>
            <a:pPr marL="742950" lvl="1" indent="-285750">
              <a:buFont typeface="Arial" panose="020B0604020202020204" pitchFamily="34" charset="0"/>
              <a:buChar char="•"/>
            </a:pPr>
            <a:r>
              <a:rPr lang="de-DE" b="0" dirty="0"/>
              <a:t>Hohe Immersion, Vielfältige Interaktion</a:t>
            </a:r>
          </a:p>
          <a:p>
            <a:pPr>
              <a:buFont typeface="Arial" panose="020B0604020202020204" pitchFamily="34" charset="0"/>
              <a:buChar char="•"/>
            </a:pPr>
            <a:r>
              <a:rPr lang="de-DE" b="0" dirty="0"/>
              <a:t>Nachteile:</a:t>
            </a:r>
          </a:p>
          <a:p>
            <a:pPr marL="742950" lvl="1" indent="-285750">
              <a:buFont typeface="Arial" panose="020B0604020202020204" pitchFamily="34" charset="0"/>
              <a:buChar char="•"/>
            </a:pPr>
            <a:r>
              <a:rPr lang="de-DE" b="0" dirty="0"/>
              <a:t>Aufwendigere Erstellung</a:t>
            </a:r>
          </a:p>
          <a:p>
            <a:pPr marL="457200" lvl="1" indent="0">
              <a:buFont typeface="Arial" panose="020B0604020202020204" pitchFamily="34" charset="0"/>
              <a:buNone/>
            </a:pPr>
            <a:endParaRPr lang="de-DE" b="0" dirty="0"/>
          </a:p>
          <a:p>
            <a:r>
              <a:rPr lang="de-DE" b="1" dirty="0"/>
              <a:t>AR (</a:t>
            </a:r>
            <a:r>
              <a:rPr lang="de-DE" b="1" dirty="0" err="1"/>
              <a:t>Augmented</a:t>
            </a:r>
            <a:r>
              <a:rPr lang="de-DE" b="1" dirty="0"/>
              <a:t> Reality)</a:t>
            </a:r>
          </a:p>
          <a:p>
            <a:pPr>
              <a:buFont typeface="Arial" panose="020B0604020202020204" pitchFamily="34" charset="0"/>
              <a:buChar char="•"/>
            </a:pPr>
            <a:r>
              <a:rPr lang="de-DE" b="0" dirty="0"/>
              <a:t>Vorteile:</a:t>
            </a:r>
          </a:p>
          <a:p>
            <a:pPr marL="742950" lvl="1" indent="-285750">
              <a:buFont typeface="Arial" panose="020B0604020202020204" pitchFamily="34" charset="0"/>
              <a:buChar char="•"/>
            </a:pPr>
            <a:r>
              <a:rPr lang="de-DE" b="0" dirty="0"/>
              <a:t>Kann in Echtzeit und im Arbeitsumfeld genutzt werden, ohne die physische Umgebung zu verändern.</a:t>
            </a:r>
          </a:p>
          <a:p>
            <a:pPr>
              <a:buFont typeface="Arial" panose="020B0604020202020204" pitchFamily="34" charset="0"/>
              <a:buChar char="•"/>
            </a:pPr>
            <a:r>
              <a:rPr lang="de-DE" b="0" dirty="0"/>
              <a:t>Nachteile:</a:t>
            </a:r>
          </a:p>
          <a:p>
            <a:pPr marL="742950" lvl="1" indent="-285750">
              <a:buFont typeface="Arial" panose="020B0604020202020204" pitchFamily="34" charset="0"/>
              <a:buChar char="•"/>
            </a:pPr>
            <a:r>
              <a:rPr lang="de-DE" b="0" dirty="0"/>
              <a:t>Begrenzte Immersion, Erfordert leistungsfähige Geräte</a:t>
            </a:r>
          </a:p>
          <a:p>
            <a:pPr marL="457200" lvl="1" indent="0">
              <a:buFont typeface="Arial" panose="020B0604020202020204" pitchFamily="34" charset="0"/>
              <a:buNone/>
            </a:pPr>
            <a:endParaRPr lang="de-DE" b="0"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8</a:t>
            </a:fld>
            <a:endParaRPr lang="de-DE"/>
          </a:p>
        </p:txBody>
      </p:sp>
    </p:spTree>
    <p:extLst>
      <p:ext uri="{BB962C8B-B14F-4D97-AF65-F5344CB8AC3E}">
        <p14:creationId xmlns:p14="http://schemas.microsoft.com/office/powerpoint/2010/main" val="1553881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de-DE" dirty="0"/>
              <a:t>Hier die </a:t>
            </a:r>
            <a:r>
              <a:rPr lang="de-DE" dirty="0" err="1"/>
              <a:t>gängisten</a:t>
            </a:r>
            <a:r>
              <a:rPr lang="de-DE" dirty="0"/>
              <a:t> Hersteller</a:t>
            </a:r>
          </a:p>
          <a:p>
            <a:pPr marL="342900" indent="-342900">
              <a:buFont typeface="Arial" panose="020B0604020202020204" pitchFamily="34" charset="0"/>
              <a:buChar char="•"/>
            </a:pPr>
            <a:r>
              <a:rPr lang="de-DE" dirty="0"/>
              <a:t>Die meisten Hersteller kennt man eh, wie: </a:t>
            </a:r>
            <a:r>
              <a:rPr lang="de-DE" dirty="0" err="1"/>
              <a:t>Meta</a:t>
            </a:r>
            <a:r>
              <a:rPr lang="de-DE" dirty="0"/>
              <a:t>, Apple, Microsoft</a:t>
            </a:r>
          </a:p>
          <a:p>
            <a:pPr marL="1044725" lvl="1" indent="-342900">
              <a:buFont typeface="Arial" panose="020B0604020202020204" pitchFamily="34" charset="0"/>
              <a:buChar char="•"/>
            </a:pPr>
            <a:r>
              <a:rPr lang="de-DE" dirty="0"/>
              <a:t>Gibt noch Pico</a:t>
            </a:r>
          </a:p>
          <a:p>
            <a:pPr marL="0" lvl="0" indent="0">
              <a:buFont typeface="Arial" panose="020B0604020202020204" pitchFamily="34" charset="0"/>
              <a:buNone/>
            </a:pPr>
            <a:endParaRPr lang="de-DE" dirty="0"/>
          </a:p>
        </p:txBody>
      </p:sp>
      <p:sp>
        <p:nvSpPr>
          <p:cNvPr id="4" name="Slide Number Placeholder 3"/>
          <p:cNvSpPr>
            <a:spLocks noGrp="1"/>
          </p:cNvSpPr>
          <p:nvPr>
            <p:ph type="sldNum" sz="quarter" idx="5"/>
          </p:nvPr>
        </p:nvSpPr>
        <p:spPr/>
        <p:txBody>
          <a:bodyPr/>
          <a:lstStyle/>
          <a:p>
            <a:fld id="{FDD83506-4C09-764D-889C-138EA207E59D}" type="slidenum">
              <a:rPr lang="de-DE" smtClean="0"/>
              <a:pPr/>
              <a:t>9</a:t>
            </a:fld>
            <a:endParaRPr lang="de-DE"/>
          </a:p>
        </p:txBody>
      </p:sp>
    </p:spTree>
    <p:extLst>
      <p:ext uri="{BB962C8B-B14F-4D97-AF65-F5344CB8AC3E}">
        <p14:creationId xmlns:p14="http://schemas.microsoft.com/office/powerpoint/2010/main" val="2659670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E-Learning und webbasierte Schulungen sind zur Norm geworden</a:t>
            </a:r>
          </a:p>
          <a:p>
            <a:pPr marL="342900" indent="-342900">
              <a:buFont typeface="Arial" panose="020B0604020202020204" pitchFamily="34" charset="0"/>
              <a:buChar char="•"/>
            </a:pPr>
            <a:r>
              <a:rPr lang="de-DE" sz="2400" dirty="0"/>
              <a:t>Es ist an der Zeit, ihre Grenzen anzuerkennen.</a:t>
            </a:r>
          </a:p>
          <a:p>
            <a:pPr marL="342900" indent="-342900">
              <a:buFont typeface="Arial" panose="020B0604020202020204" pitchFamily="34" charset="0"/>
              <a:buChar char="•"/>
            </a:pPr>
            <a:r>
              <a:rPr lang="de-DE" sz="2400" dirty="0"/>
              <a:t>Das meiste Lernen besteht heute aus der Beantwortung von "Wer wird Millionär"-Fragen (90 % sind nach einer Woche verloren).</a:t>
            </a:r>
            <a:endParaRPr lang="en-US" sz="2400" dirty="0"/>
          </a:p>
          <a:p>
            <a:pPr marL="342900" marR="0" lvl="0" indent="-342900" algn="l" defTabSz="70182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400" dirty="0"/>
              <a:t>"Theoretisches Lernen ist wie das Lesen eines Fahrradhandbuchs. Praktisches Training ist wie das tatsächliche Fahren eines Fahrrads."</a:t>
            </a: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FDD83506-4C09-764D-889C-138EA207E59D}" type="slidenum">
              <a:rPr lang="de-DE" smtClean="0"/>
              <a:pPr/>
              <a:t>10</a:t>
            </a:fld>
            <a:endParaRPr lang="de-DE"/>
          </a:p>
        </p:txBody>
      </p:sp>
    </p:spTree>
    <p:extLst>
      <p:ext uri="{BB962C8B-B14F-4D97-AF65-F5344CB8AC3E}">
        <p14:creationId xmlns:p14="http://schemas.microsoft.com/office/powerpoint/2010/main" val="2165309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8" Type="http://schemas.openxmlformats.org/officeDocument/2006/relationships/hyperlink" Target="https://www.3spin-learning.com/" TargetMode="External"/><Relationship Id="rId3" Type="http://schemas.openxmlformats.org/officeDocument/2006/relationships/image" Target="../media/image4.svg"/><Relationship Id="rId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8.svg"/><Relationship Id="rId4" Type="http://schemas.openxmlformats.org/officeDocument/2006/relationships/image" Target="../media/image13.png"/><Relationship Id="rId9"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3spin-learning.com/" TargetMode="External"/><Relationship Id="rId3" Type="http://schemas.openxmlformats.org/officeDocument/2006/relationships/image" Target="../media/image4.svg"/><Relationship Id="rId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8.svg"/><Relationship Id="rId4" Type="http://schemas.openxmlformats.org/officeDocument/2006/relationships/image" Target="../media/image13.png"/><Relationship Id="rId9"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Anthrazit">
    <p:spTree>
      <p:nvGrpSpPr>
        <p:cNvPr id="1" name=""/>
        <p:cNvGrpSpPr/>
        <p:nvPr/>
      </p:nvGrpSpPr>
      <p:grpSpPr>
        <a:xfrm>
          <a:off x="0" y="0"/>
          <a:ext cx="0" cy="0"/>
          <a:chOff x="0" y="0"/>
          <a:chExt cx="0" cy="0"/>
        </a:xfrm>
      </p:grpSpPr>
      <p:sp>
        <p:nvSpPr>
          <p:cNvPr id="6" name="Fußzeilenplatzhalter 9">
            <a:extLst>
              <a:ext uri="{FF2B5EF4-FFF2-40B4-BE49-F238E27FC236}">
                <a16:creationId xmlns:a16="http://schemas.microsoft.com/office/drawing/2014/main" id="{3F681B85-16EA-1F88-D0B1-7D636FDA5EA3}"/>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7" name="Foliennummernplatzhalter 10">
            <a:extLst>
              <a:ext uri="{FF2B5EF4-FFF2-40B4-BE49-F238E27FC236}">
                <a16:creationId xmlns:a16="http://schemas.microsoft.com/office/drawing/2014/main" id="{83B38DCA-8322-6A92-36D0-6F8C9B72A1D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1" name="Titel 20">
            <a:extLst>
              <a:ext uri="{FF2B5EF4-FFF2-40B4-BE49-F238E27FC236}">
                <a16:creationId xmlns:a16="http://schemas.microsoft.com/office/drawing/2014/main" id="{BC5E1A19-8392-350C-3084-70CE34CADE4A}"/>
              </a:ext>
            </a:extLst>
          </p:cNvPr>
          <p:cNvSpPr>
            <a:spLocks noGrp="1"/>
          </p:cNvSpPr>
          <p:nvPr>
            <p:ph type="title"/>
          </p:nvPr>
        </p:nvSpPr>
        <p:spPr>
          <a:xfrm>
            <a:off x="1233134" y="1364883"/>
            <a:ext cx="16176863" cy="880477"/>
          </a:xfrm>
          <a:prstGeom prst="rect">
            <a:avLst/>
          </a:prstGeom>
        </p:spPr>
        <p:txBody>
          <a:bodyPr/>
          <a:lstStyle>
            <a:lvl1pPr>
              <a:defRPr/>
            </a:lvl1pPr>
          </a:lstStyle>
          <a:p>
            <a:r>
              <a:rPr lang="en-US"/>
              <a:t>Click to edit Master title style</a:t>
            </a:r>
            <a:endParaRPr lang="de-DE"/>
          </a:p>
        </p:txBody>
      </p:sp>
      <p:sp>
        <p:nvSpPr>
          <p:cNvPr id="25" name="Textplatzhalter 24">
            <a:extLst>
              <a:ext uri="{FF2B5EF4-FFF2-40B4-BE49-F238E27FC236}">
                <a16:creationId xmlns:a16="http://schemas.microsoft.com/office/drawing/2014/main" id="{C10010C2-238E-7437-34CC-11A274B9EC9E}"/>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
        <p:nvSpPr>
          <p:cNvPr id="10" name="Textplatzhalter 2">
            <a:extLst>
              <a:ext uri="{FF2B5EF4-FFF2-40B4-BE49-F238E27FC236}">
                <a16:creationId xmlns:a16="http://schemas.microsoft.com/office/drawing/2014/main" id="{DCD9DAC7-C8AB-C62D-DC0D-AE57A2E9AF00}"/>
              </a:ext>
            </a:extLst>
          </p:cNvPr>
          <p:cNvSpPr>
            <a:spLocks noGrp="1"/>
          </p:cNvSpPr>
          <p:nvPr>
            <p:ph idx="1"/>
          </p:nvPr>
        </p:nvSpPr>
        <p:spPr>
          <a:xfrm>
            <a:off x="1218118" y="2336708"/>
            <a:ext cx="16063408" cy="7460064"/>
          </a:xfrm>
          <a:prstGeom prst="rect">
            <a:avLst/>
          </a:prstGeom>
        </p:spPr>
        <p:txBody>
          <a:bodyPr vert="horz" lIns="140442" tIns="70221" rIns="140442" bIns="70221"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68174185"/>
      </p:ext>
    </p:extLst>
  </p:cSld>
  <p:clrMapOvr>
    <a:masterClrMapping/>
  </p:clrMapOvr>
  <p:extLst>
    <p:ext uri="{DCECCB84-F9BA-43D5-87BE-67443E8EF086}">
      <p15:sldGuideLst xmlns:p15="http://schemas.microsoft.com/office/powerpoint/2012/main">
        <p15:guide id="1" orient="horz" pos="33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mit Bild, cyan, 50:50">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7AAFBC49-64F8-BC60-DF5D-AE91B48A8973}"/>
              </a:ext>
            </a:extLst>
          </p:cNvPr>
          <p:cNvSpPr>
            <a:spLocks noGrp="1"/>
          </p:cNvSpPr>
          <p:nvPr>
            <p:ph type="pic" sz="quarter" idx="10"/>
          </p:nvPr>
        </p:nvSpPr>
        <p:spPr>
          <a:xfrm>
            <a:off x="8995816" y="0"/>
            <a:ext cx="9723984" cy="10529888"/>
          </a:xfrm>
          <a:custGeom>
            <a:avLst/>
            <a:gdLst>
              <a:gd name="connsiteX0" fmla="*/ 367217 w 9723984"/>
              <a:gd name="connsiteY0" fmla="*/ 0 h 10529888"/>
              <a:gd name="connsiteX1" fmla="*/ 9723984 w 9723984"/>
              <a:gd name="connsiteY1" fmla="*/ 0 h 10529888"/>
              <a:gd name="connsiteX2" fmla="*/ 9723984 w 9723984"/>
              <a:gd name="connsiteY2" fmla="*/ 10529888 h 10529888"/>
              <a:gd name="connsiteX3" fmla="*/ 0 w 9723984"/>
              <a:gd name="connsiteY3" fmla="*/ 10529888 h 10529888"/>
              <a:gd name="connsiteX4" fmla="*/ 31736 w 9723984"/>
              <a:gd name="connsiteY4" fmla="*/ 10086720 h 10529888"/>
              <a:gd name="connsiteX5" fmla="*/ 272648 w 9723984"/>
              <a:gd name="connsiteY5" fmla="*/ 5274812 h 10529888"/>
              <a:gd name="connsiteX6" fmla="*/ 367985 w 9723984"/>
              <a:gd name="connsiteY6" fmla="*/ 457821 h 105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3984" h="10529888">
                <a:moveTo>
                  <a:pt x="367217" y="0"/>
                </a:moveTo>
                <a:lnTo>
                  <a:pt x="9723984" y="0"/>
                </a:lnTo>
                <a:lnTo>
                  <a:pt x="9723984" y="10529888"/>
                </a:lnTo>
                <a:lnTo>
                  <a:pt x="0" y="10529888"/>
                </a:lnTo>
                <a:lnTo>
                  <a:pt x="31736" y="10086720"/>
                </a:lnTo>
                <a:cubicBezTo>
                  <a:pt x="132151" y="8567488"/>
                  <a:pt x="214102" y="6951355"/>
                  <a:pt x="272648" y="5274812"/>
                </a:cubicBezTo>
                <a:cubicBezTo>
                  <a:pt x="331194" y="3598269"/>
                  <a:pt x="362179" y="1980356"/>
                  <a:pt x="367985" y="457821"/>
                </a:cubicBezTo>
                <a:close/>
              </a:path>
            </a:pathLst>
          </a:custGeom>
        </p:spPr>
        <p:txBody>
          <a:bodyPr wrap="square">
            <a:noAutofit/>
          </a:bodyPr>
          <a:lstStyle/>
          <a:p>
            <a:r>
              <a:rPr lang="en-US"/>
              <a:t>Click icon to add picture</a:t>
            </a:r>
            <a:endParaRPr lang="de-DE"/>
          </a:p>
        </p:txBody>
      </p:sp>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0" name="Rechteck 9">
            <a:extLst>
              <a:ext uri="{FF2B5EF4-FFF2-40B4-BE49-F238E27FC236}">
                <a16:creationId xmlns:a16="http://schemas.microsoft.com/office/drawing/2014/main" id="{740E1022-097F-0CEB-4687-79005EBE23C2}"/>
              </a:ext>
            </a:extLst>
          </p:cNvPr>
          <p:cNvSpPr/>
          <p:nvPr userDrawn="1"/>
        </p:nvSpPr>
        <p:spPr>
          <a:xfrm>
            <a:off x="1" y="0"/>
            <a:ext cx="8539988" cy="10540255"/>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16" name="Ellipse 15">
            <a:extLst>
              <a:ext uri="{FF2B5EF4-FFF2-40B4-BE49-F238E27FC236}">
                <a16:creationId xmlns:a16="http://schemas.microsoft.com/office/drawing/2014/main" id="{F5C848A4-4F8B-999F-18D9-5BD5536C5179}"/>
              </a:ext>
            </a:extLst>
          </p:cNvPr>
          <p:cNvSpPr/>
          <p:nvPr userDrawn="1"/>
        </p:nvSpPr>
        <p:spPr>
          <a:xfrm rot="5520000">
            <a:off x="-8565942" y="3629005"/>
            <a:ext cx="32431899" cy="32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sp>
        <p:nvSpPr>
          <p:cNvPr id="9" name="Inhaltsplatzhalter 2">
            <a:extLst>
              <a:ext uri="{FF2B5EF4-FFF2-40B4-BE49-F238E27FC236}">
                <a16:creationId xmlns:a16="http://schemas.microsoft.com/office/drawing/2014/main" id="{712CFA4E-0514-447A-B4E6-3E5647454893}"/>
              </a:ext>
            </a:extLst>
          </p:cNvPr>
          <p:cNvSpPr>
            <a:spLocks noGrp="1"/>
          </p:cNvSpPr>
          <p:nvPr>
            <p:ph idx="18"/>
          </p:nvPr>
        </p:nvSpPr>
        <p:spPr>
          <a:xfrm>
            <a:off x="1263315" y="3388659"/>
            <a:ext cx="6942222" cy="5793688"/>
          </a:xfrm>
        </p:spPr>
        <p:txBody>
          <a:bodyPr/>
          <a:lstStyle>
            <a:lvl1pPr marL="526648" indent="-526648" algn="l" defTabSz="702198" rtl="0" eaLnBrk="1" latinLnBrk="0" hangingPunct="1">
              <a:lnSpc>
                <a:spcPct val="100000"/>
              </a:lnSpc>
              <a:spcBef>
                <a:spcPts val="576"/>
              </a:spcBef>
              <a:spcAft>
                <a:spcPts val="0"/>
              </a:spcAft>
              <a:buFont typeface="Arial"/>
              <a:buChar char="•"/>
              <a:defRPr lang="de-DE" sz="2400" kern="1200" dirty="0">
                <a:solidFill>
                  <a:schemeClr val="bg1"/>
                </a:solidFill>
                <a:latin typeface="+mn-lt"/>
                <a:ea typeface="+mn-ea"/>
                <a:cs typeface="+mn-cs"/>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en-US"/>
              <a:t>Click to edit Master text styles</a:t>
            </a:r>
          </a:p>
        </p:txBody>
      </p:sp>
      <p:sp>
        <p:nvSpPr>
          <p:cNvPr id="12" name="Titel 20">
            <a:extLst>
              <a:ext uri="{FF2B5EF4-FFF2-40B4-BE49-F238E27FC236}">
                <a16:creationId xmlns:a16="http://schemas.microsoft.com/office/drawing/2014/main" id="{1F3AE8CD-5DFC-57C0-2A13-65541D00782F}"/>
              </a:ext>
            </a:extLst>
          </p:cNvPr>
          <p:cNvSpPr>
            <a:spLocks noGrp="1"/>
          </p:cNvSpPr>
          <p:nvPr>
            <p:ph type="title"/>
          </p:nvPr>
        </p:nvSpPr>
        <p:spPr>
          <a:xfrm>
            <a:off x="1233135" y="1364883"/>
            <a:ext cx="7762682" cy="1619141"/>
          </a:xfrm>
          <a:prstGeom prst="rect">
            <a:avLst/>
          </a:prstGeom>
        </p:spPr>
        <p:txBody>
          <a:bodyPr/>
          <a:lstStyle>
            <a:lvl1pPr>
              <a:defRPr>
                <a:solidFill>
                  <a:schemeClr val="bg1"/>
                </a:solidFill>
              </a:defRPr>
            </a:lvl1pPr>
          </a:lstStyle>
          <a:p>
            <a:r>
              <a:rPr lang="en-US"/>
              <a:t>Click to edit Master title style</a:t>
            </a:r>
            <a:endParaRPr lang="de-DE"/>
          </a:p>
        </p:txBody>
      </p:sp>
      <p:pic>
        <p:nvPicPr>
          <p:cNvPr id="2" name="Grafik 1">
            <a:extLst>
              <a:ext uri="{FF2B5EF4-FFF2-40B4-BE49-F238E27FC236}">
                <a16:creationId xmlns:a16="http://schemas.microsoft.com/office/drawing/2014/main" id="{09553A61-0B6C-D772-45BF-7A10761F73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650" y="9901699"/>
            <a:ext cx="863894" cy="455946"/>
          </a:xfrm>
          <a:prstGeom prst="rect">
            <a:avLst/>
          </a:prstGeom>
        </p:spPr>
      </p:pic>
    </p:spTree>
    <p:extLst>
      <p:ext uri="{BB962C8B-B14F-4D97-AF65-F5344CB8AC3E}">
        <p14:creationId xmlns:p14="http://schemas.microsoft.com/office/powerpoint/2010/main" val="2455208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mit Bild, weiß, 50:50">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7AAFBC49-64F8-BC60-DF5D-AE91B48A8973}"/>
              </a:ext>
            </a:extLst>
          </p:cNvPr>
          <p:cNvSpPr>
            <a:spLocks noGrp="1"/>
          </p:cNvSpPr>
          <p:nvPr>
            <p:ph type="pic" sz="quarter" idx="10"/>
          </p:nvPr>
        </p:nvSpPr>
        <p:spPr>
          <a:xfrm>
            <a:off x="8995816" y="0"/>
            <a:ext cx="9723984" cy="10529888"/>
          </a:xfrm>
          <a:custGeom>
            <a:avLst/>
            <a:gdLst>
              <a:gd name="connsiteX0" fmla="*/ 367217 w 9723984"/>
              <a:gd name="connsiteY0" fmla="*/ 0 h 10529888"/>
              <a:gd name="connsiteX1" fmla="*/ 9723984 w 9723984"/>
              <a:gd name="connsiteY1" fmla="*/ 0 h 10529888"/>
              <a:gd name="connsiteX2" fmla="*/ 9723984 w 9723984"/>
              <a:gd name="connsiteY2" fmla="*/ 10529888 h 10529888"/>
              <a:gd name="connsiteX3" fmla="*/ 0 w 9723984"/>
              <a:gd name="connsiteY3" fmla="*/ 10529888 h 10529888"/>
              <a:gd name="connsiteX4" fmla="*/ 31736 w 9723984"/>
              <a:gd name="connsiteY4" fmla="*/ 10086720 h 10529888"/>
              <a:gd name="connsiteX5" fmla="*/ 272648 w 9723984"/>
              <a:gd name="connsiteY5" fmla="*/ 5274812 h 10529888"/>
              <a:gd name="connsiteX6" fmla="*/ 367985 w 9723984"/>
              <a:gd name="connsiteY6" fmla="*/ 457821 h 105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3984" h="10529888">
                <a:moveTo>
                  <a:pt x="367217" y="0"/>
                </a:moveTo>
                <a:lnTo>
                  <a:pt x="9723984" y="0"/>
                </a:lnTo>
                <a:lnTo>
                  <a:pt x="9723984" y="10529888"/>
                </a:lnTo>
                <a:lnTo>
                  <a:pt x="0" y="10529888"/>
                </a:lnTo>
                <a:lnTo>
                  <a:pt x="31736" y="10086720"/>
                </a:lnTo>
                <a:cubicBezTo>
                  <a:pt x="132151" y="8567488"/>
                  <a:pt x="214102" y="6951355"/>
                  <a:pt x="272648" y="5274812"/>
                </a:cubicBezTo>
                <a:cubicBezTo>
                  <a:pt x="331194" y="3598269"/>
                  <a:pt x="362179" y="1980356"/>
                  <a:pt x="367985" y="457821"/>
                </a:cubicBezTo>
                <a:close/>
              </a:path>
            </a:pathLst>
          </a:custGeom>
        </p:spPr>
        <p:txBody>
          <a:bodyPr wrap="square">
            <a:noAutofit/>
          </a:bodyPr>
          <a:lstStyle/>
          <a:p>
            <a:r>
              <a:rPr lang="en-US"/>
              <a:t>Click icon to add picture</a:t>
            </a:r>
            <a:endParaRPr lang="de-DE"/>
          </a:p>
        </p:txBody>
      </p:sp>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0" name="Rechteck 9">
            <a:extLst>
              <a:ext uri="{FF2B5EF4-FFF2-40B4-BE49-F238E27FC236}">
                <a16:creationId xmlns:a16="http://schemas.microsoft.com/office/drawing/2014/main" id="{740E1022-097F-0CEB-4687-79005EBE23C2}"/>
              </a:ext>
            </a:extLst>
          </p:cNvPr>
          <p:cNvSpPr/>
          <p:nvPr userDrawn="1"/>
        </p:nvSpPr>
        <p:spPr>
          <a:xfrm>
            <a:off x="1" y="0"/>
            <a:ext cx="8539988" cy="105402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16" name="Ellipse 15">
            <a:extLst>
              <a:ext uri="{FF2B5EF4-FFF2-40B4-BE49-F238E27FC236}">
                <a16:creationId xmlns:a16="http://schemas.microsoft.com/office/drawing/2014/main" id="{F5C848A4-4F8B-999F-18D9-5BD5536C5179}"/>
              </a:ext>
            </a:extLst>
          </p:cNvPr>
          <p:cNvSpPr/>
          <p:nvPr userDrawn="1"/>
        </p:nvSpPr>
        <p:spPr>
          <a:xfrm rot="5520000">
            <a:off x="-8565942" y="3629005"/>
            <a:ext cx="32431899" cy="3240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sp>
        <p:nvSpPr>
          <p:cNvPr id="14" name="Inhaltsplatzhalter 2">
            <a:extLst>
              <a:ext uri="{FF2B5EF4-FFF2-40B4-BE49-F238E27FC236}">
                <a16:creationId xmlns:a16="http://schemas.microsoft.com/office/drawing/2014/main" id="{B0C1ACF2-6802-54B9-F3C1-79810C0DB636}"/>
              </a:ext>
            </a:extLst>
          </p:cNvPr>
          <p:cNvSpPr>
            <a:spLocks noGrp="1"/>
          </p:cNvSpPr>
          <p:nvPr>
            <p:ph idx="18"/>
          </p:nvPr>
        </p:nvSpPr>
        <p:spPr>
          <a:xfrm>
            <a:off x="1263315" y="3388659"/>
            <a:ext cx="6942222" cy="5793688"/>
          </a:xfrm>
        </p:spPr>
        <p:txBody>
          <a:bodyPr/>
          <a:lstStyle>
            <a:lvl1pPr marL="526648" indent="-526648" algn="l" defTabSz="702198" rtl="0" eaLnBrk="1" latinLnBrk="0" hangingPunct="1">
              <a:lnSpc>
                <a:spcPct val="100000"/>
              </a:lnSpc>
              <a:spcBef>
                <a:spcPts val="576"/>
              </a:spcBef>
              <a:spcAft>
                <a:spcPts val="0"/>
              </a:spcAft>
              <a:buFont typeface="Arial"/>
              <a:buChar char="•"/>
              <a:defRPr lang="de-DE" sz="2400" kern="1200" dirty="0">
                <a:solidFill>
                  <a:schemeClr val="tx1"/>
                </a:solidFill>
                <a:latin typeface="+mn-lt"/>
                <a:ea typeface="+mn-ea"/>
                <a:cs typeface="+mn-cs"/>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en-US"/>
              <a:t>Click to edit Master text styles</a:t>
            </a:r>
          </a:p>
        </p:txBody>
      </p:sp>
      <p:sp>
        <p:nvSpPr>
          <p:cNvPr id="9" name="Titel 20">
            <a:extLst>
              <a:ext uri="{FF2B5EF4-FFF2-40B4-BE49-F238E27FC236}">
                <a16:creationId xmlns:a16="http://schemas.microsoft.com/office/drawing/2014/main" id="{968A0412-CBA0-59FF-5FA4-FDC40C1E48FE}"/>
              </a:ext>
            </a:extLst>
          </p:cNvPr>
          <p:cNvSpPr>
            <a:spLocks noGrp="1"/>
          </p:cNvSpPr>
          <p:nvPr>
            <p:ph type="title"/>
          </p:nvPr>
        </p:nvSpPr>
        <p:spPr>
          <a:xfrm>
            <a:off x="1233135" y="1364883"/>
            <a:ext cx="7762682" cy="880477"/>
          </a:xfrm>
          <a:prstGeom prst="rect">
            <a:avLst/>
          </a:prstGeom>
        </p:spPr>
        <p:txBody>
          <a:bodyPr/>
          <a:lstStyle>
            <a:lvl1pPr>
              <a:defRPr/>
            </a:lvl1pPr>
          </a:lstStyle>
          <a:p>
            <a:r>
              <a:rPr lang="en-US"/>
              <a:t>Click to edit Master title style</a:t>
            </a:r>
            <a:endParaRPr lang="de-DE"/>
          </a:p>
        </p:txBody>
      </p:sp>
      <p:sp>
        <p:nvSpPr>
          <p:cNvPr id="12" name="Textplatzhalter 24">
            <a:extLst>
              <a:ext uri="{FF2B5EF4-FFF2-40B4-BE49-F238E27FC236}">
                <a16:creationId xmlns:a16="http://schemas.microsoft.com/office/drawing/2014/main" id="{0FCBB780-9F6A-A50B-5AF8-357E2A97664F}"/>
              </a:ext>
            </a:extLst>
          </p:cNvPr>
          <p:cNvSpPr>
            <a:spLocks noGrp="1"/>
          </p:cNvSpPr>
          <p:nvPr>
            <p:ph type="body" sz="quarter" idx="19"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pic>
        <p:nvPicPr>
          <p:cNvPr id="2" name="Logo">
            <a:extLst>
              <a:ext uri="{FF2B5EF4-FFF2-40B4-BE49-F238E27FC236}">
                <a16:creationId xmlns:a16="http://schemas.microsoft.com/office/drawing/2014/main" id="{3183D031-8559-2099-D146-81FB2C010D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6527" y="9899193"/>
            <a:ext cx="871591" cy="460006"/>
          </a:xfrm>
          <a:prstGeom prst="rect">
            <a:avLst/>
          </a:prstGeom>
        </p:spPr>
      </p:pic>
    </p:spTree>
    <p:extLst>
      <p:ext uri="{BB962C8B-B14F-4D97-AF65-F5344CB8AC3E}">
        <p14:creationId xmlns:p14="http://schemas.microsoft.com/office/powerpoint/2010/main" val="2074939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groß">
    <p:spTree>
      <p:nvGrpSpPr>
        <p:cNvPr id="1" name=""/>
        <p:cNvGrpSpPr/>
        <p:nvPr/>
      </p:nvGrpSpPr>
      <p:grpSpPr>
        <a:xfrm>
          <a:off x="0" y="0"/>
          <a:ext cx="0" cy="0"/>
          <a:chOff x="0" y="0"/>
          <a:chExt cx="0" cy="0"/>
        </a:xfrm>
      </p:grpSpPr>
      <p:sp>
        <p:nvSpPr>
          <p:cNvPr id="4" name="Fußzeilenplatzhalter 9">
            <a:extLst>
              <a:ext uri="{FF2B5EF4-FFF2-40B4-BE49-F238E27FC236}">
                <a16:creationId xmlns:a16="http://schemas.microsoft.com/office/drawing/2014/main" id="{420FEE2E-037B-5D37-E89B-6709D14EBABC}"/>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5" name="Foliennummernplatzhalter 10">
            <a:extLst>
              <a:ext uri="{FF2B5EF4-FFF2-40B4-BE49-F238E27FC236}">
                <a16:creationId xmlns:a16="http://schemas.microsoft.com/office/drawing/2014/main" id="{C22D747E-3244-0230-4C6F-EACFE08ED723}"/>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6" name="Inhaltsplatzhalter 19">
            <a:extLst>
              <a:ext uri="{FF2B5EF4-FFF2-40B4-BE49-F238E27FC236}">
                <a16:creationId xmlns:a16="http://schemas.microsoft.com/office/drawing/2014/main" id="{1297362D-89F0-5667-F9FE-A338154D6ADB}"/>
              </a:ext>
            </a:extLst>
          </p:cNvPr>
          <p:cNvSpPr>
            <a:spLocks noGrp="1"/>
          </p:cNvSpPr>
          <p:nvPr>
            <p:ph sz="quarter" idx="17" hasCustomPrompt="1"/>
          </p:nvPr>
        </p:nvSpPr>
        <p:spPr>
          <a:xfrm>
            <a:off x="1402799" y="2347912"/>
            <a:ext cx="15950163" cy="6817093"/>
          </a:xfrm>
          <a:prstGeom prst="roundRect">
            <a:avLst>
              <a:gd name="adj" fmla="val 4845"/>
            </a:avLst>
          </a:prstGeom>
        </p:spPr>
        <p:txBody>
          <a:bodyPr/>
          <a:lstStyle/>
          <a:p>
            <a:r>
              <a:rPr lang="de-DE"/>
              <a:t>Medien zu finden unter: </a:t>
            </a:r>
            <a:r>
              <a:rPr lang="nn-NO" b="0" i="0">
                <a:solidFill>
                  <a:srgbClr val="242424"/>
                </a:solidFill>
                <a:effectLst/>
                <a:latin typeface="-apple-system"/>
              </a:rPr>
              <a:t>O:\Marketing\_Videobibliothek 3spin DREAM oder YouTube Channel</a:t>
            </a:r>
            <a:endParaRPr lang="de-DE"/>
          </a:p>
        </p:txBody>
      </p:sp>
      <p:sp>
        <p:nvSpPr>
          <p:cNvPr id="7" name="Titel 20">
            <a:extLst>
              <a:ext uri="{FF2B5EF4-FFF2-40B4-BE49-F238E27FC236}">
                <a16:creationId xmlns:a16="http://schemas.microsoft.com/office/drawing/2014/main" id="{4C63B969-5A9F-8FF8-F5FE-EB7AF63FE93E}"/>
              </a:ext>
            </a:extLst>
          </p:cNvPr>
          <p:cNvSpPr>
            <a:spLocks noGrp="1"/>
          </p:cNvSpPr>
          <p:nvPr>
            <p:ph type="title"/>
          </p:nvPr>
        </p:nvSpPr>
        <p:spPr>
          <a:xfrm>
            <a:off x="1233134" y="1364883"/>
            <a:ext cx="16176863" cy="880477"/>
          </a:xfrm>
          <a:prstGeom prst="rect">
            <a:avLst/>
          </a:prstGeom>
        </p:spPr>
        <p:txBody>
          <a:bodyPr/>
          <a:lstStyle>
            <a:lvl1pPr>
              <a:defRPr/>
            </a:lvl1pPr>
          </a:lstStyle>
          <a:p>
            <a:r>
              <a:rPr lang="en-US"/>
              <a:t>Click to edit Master title style</a:t>
            </a:r>
            <a:endParaRPr lang="de-DE"/>
          </a:p>
        </p:txBody>
      </p:sp>
      <p:sp>
        <p:nvSpPr>
          <p:cNvPr id="10" name="Textplatzhalter 24">
            <a:extLst>
              <a:ext uri="{FF2B5EF4-FFF2-40B4-BE49-F238E27FC236}">
                <a16:creationId xmlns:a16="http://schemas.microsoft.com/office/drawing/2014/main" id="{88E2A515-3B8C-BCF0-95F0-52268964ADB4}"/>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1329801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vollflächig">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44893700-EF79-3471-7125-8745FF66CD2D}"/>
              </a:ext>
            </a:extLst>
          </p:cNvPr>
          <p:cNvSpPr>
            <a:spLocks noGrp="1"/>
          </p:cNvSpPr>
          <p:nvPr>
            <p:ph sz="quarter" idx="13" hasCustomPrompt="1"/>
          </p:nvPr>
        </p:nvSpPr>
        <p:spPr>
          <a:xfrm>
            <a:off x="0" y="0"/>
            <a:ext cx="18719800" cy="10521950"/>
          </a:xfrm>
        </p:spPr>
        <p:txBody>
          <a:bodyPr/>
          <a:lstStyle>
            <a:lvl1pPr>
              <a:defRPr/>
            </a:lvl1pPr>
          </a:lstStyle>
          <a:p>
            <a:pPr lvl="0"/>
            <a:r>
              <a:rPr lang="de-DE"/>
              <a:t>Bild</a:t>
            </a:r>
          </a:p>
        </p:txBody>
      </p:sp>
      <p:sp>
        <p:nvSpPr>
          <p:cNvPr id="3" name="Fußzeilenplatzhalter 9">
            <a:extLst>
              <a:ext uri="{FF2B5EF4-FFF2-40B4-BE49-F238E27FC236}">
                <a16:creationId xmlns:a16="http://schemas.microsoft.com/office/drawing/2014/main" id="{CC54E7E4-E1E8-0099-9769-880280CA1EA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7C63343C-D0CF-EEF7-69F7-E58AEC32D88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Tree>
    <p:extLst>
      <p:ext uri="{BB962C8B-B14F-4D97-AF65-F5344CB8AC3E}">
        <p14:creationId xmlns:p14="http://schemas.microsoft.com/office/powerpoint/2010/main" val="1528942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vollflächig mit Untertitel">
    <p:spTree>
      <p:nvGrpSpPr>
        <p:cNvPr id="1" name=""/>
        <p:cNvGrpSpPr/>
        <p:nvPr/>
      </p:nvGrpSpPr>
      <p:grpSpPr>
        <a:xfrm>
          <a:off x="0" y="0"/>
          <a:ext cx="0" cy="0"/>
          <a:chOff x="0" y="0"/>
          <a:chExt cx="0" cy="0"/>
        </a:xfrm>
      </p:grpSpPr>
      <p:sp>
        <p:nvSpPr>
          <p:cNvPr id="16" name="Inhaltsplatzhalter 15">
            <a:extLst>
              <a:ext uri="{FF2B5EF4-FFF2-40B4-BE49-F238E27FC236}">
                <a16:creationId xmlns:a16="http://schemas.microsoft.com/office/drawing/2014/main" id="{4FE07B01-99E4-B3FB-D959-593C07D43D8E}"/>
              </a:ext>
            </a:extLst>
          </p:cNvPr>
          <p:cNvSpPr>
            <a:spLocks noGrp="1"/>
          </p:cNvSpPr>
          <p:nvPr>
            <p:ph sz="quarter" idx="18" hasCustomPrompt="1"/>
          </p:nvPr>
        </p:nvSpPr>
        <p:spPr>
          <a:xfrm>
            <a:off x="-4946" y="7939"/>
            <a:ext cx="18719800" cy="9778777"/>
          </a:xfrm>
          <a:custGeom>
            <a:avLst/>
            <a:gdLst>
              <a:gd name="connsiteX0" fmla="*/ 0 w 18719800"/>
              <a:gd name="connsiteY0" fmla="*/ 0 h 9778777"/>
              <a:gd name="connsiteX1" fmla="*/ 18719800 w 18719800"/>
              <a:gd name="connsiteY1" fmla="*/ 0 h 9778777"/>
              <a:gd name="connsiteX2" fmla="*/ 18719800 w 18719800"/>
              <a:gd name="connsiteY2" fmla="*/ 9248192 h 9778777"/>
              <a:gd name="connsiteX3" fmla="*/ 17949724 w 18719800"/>
              <a:gd name="connsiteY3" fmla="*/ 9319310 h 9778777"/>
              <a:gd name="connsiteX4" fmla="*/ 8898357 w 18719800"/>
              <a:gd name="connsiteY4" fmla="*/ 9754016 h 9778777"/>
              <a:gd name="connsiteX5" fmla="*/ 1174242 w 18719800"/>
              <a:gd name="connsiteY5" fmla="*/ 9693286 h 9778777"/>
              <a:gd name="connsiteX6" fmla="*/ 713098 w 18719800"/>
              <a:gd name="connsiteY6" fmla="*/ 9673341 h 9778777"/>
              <a:gd name="connsiteX7" fmla="*/ 65966 w 18719800"/>
              <a:gd name="connsiteY7" fmla="*/ 9651028 h 9778777"/>
              <a:gd name="connsiteX8" fmla="*/ 0 w 18719800"/>
              <a:gd name="connsiteY8" fmla="*/ 9647953 h 977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9800" h="9778777">
                <a:moveTo>
                  <a:pt x="0" y="0"/>
                </a:moveTo>
                <a:lnTo>
                  <a:pt x="18719800" y="0"/>
                </a:lnTo>
                <a:lnTo>
                  <a:pt x="18719800" y="9248192"/>
                </a:lnTo>
                <a:lnTo>
                  <a:pt x="17949724" y="9319310"/>
                </a:lnTo>
                <a:cubicBezTo>
                  <a:pt x="15367629" y="9539084"/>
                  <a:pt x="12252977" y="9695461"/>
                  <a:pt x="8898357" y="9754016"/>
                </a:cubicBezTo>
                <a:cubicBezTo>
                  <a:pt x="6102843" y="9802812"/>
                  <a:pt x="3471499" y="9777902"/>
                  <a:pt x="1174242" y="9693286"/>
                </a:cubicBezTo>
                <a:lnTo>
                  <a:pt x="713098" y="9673341"/>
                </a:lnTo>
                <a:lnTo>
                  <a:pt x="65966" y="9651028"/>
                </a:lnTo>
                <a:lnTo>
                  <a:pt x="0" y="9647953"/>
                </a:lnTo>
                <a:close/>
              </a:path>
            </a:pathLst>
          </a:custGeom>
        </p:spPr>
        <p:txBody>
          <a:bodyPr wrap="square">
            <a:noAutofit/>
          </a:bodyPr>
          <a:lstStyle>
            <a:lvl1pPr marL="0" indent="0">
              <a:buNone/>
              <a:defRPr/>
            </a:lvl1pPr>
          </a:lstStyle>
          <a:p>
            <a:r>
              <a:rPr lang="de-DE"/>
              <a:t>Bild</a:t>
            </a:r>
          </a:p>
        </p:txBody>
      </p:sp>
      <p:sp>
        <p:nvSpPr>
          <p:cNvPr id="17" name="Freihandform: Form 16">
            <a:extLst>
              <a:ext uri="{FF2B5EF4-FFF2-40B4-BE49-F238E27FC236}">
                <a16:creationId xmlns:a16="http://schemas.microsoft.com/office/drawing/2014/main" id="{E4A34C12-86E4-631B-AF5C-1F5EFAEEC040}"/>
              </a:ext>
            </a:extLst>
          </p:cNvPr>
          <p:cNvSpPr/>
          <p:nvPr userDrawn="1"/>
        </p:nvSpPr>
        <p:spPr>
          <a:xfrm rot="21540000" flipH="1">
            <a:off x="-34409" y="9418993"/>
            <a:ext cx="18778726" cy="2173231"/>
          </a:xfrm>
          <a:custGeom>
            <a:avLst/>
            <a:gdLst>
              <a:gd name="connsiteX0" fmla="*/ 0 w 18778726"/>
              <a:gd name="connsiteY0" fmla="*/ 0 h 2173231"/>
              <a:gd name="connsiteX1" fmla="*/ 780282 w 18778726"/>
              <a:gd name="connsiteY1" fmla="*/ 58348 h 2173231"/>
              <a:gd name="connsiteX2" fmla="*/ 9837857 w 18778726"/>
              <a:gd name="connsiteY2" fmla="*/ 335019 h 2173231"/>
              <a:gd name="connsiteX3" fmla="*/ 17559736 w 18778726"/>
              <a:gd name="connsiteY3" fmla="*/ 139494 h 2173231"/>
              <a:gd name="connsiteX4" fmla="*/ 18020462 w 18778726"/>
              <a:gd name="connsiteY4" fmla="*/ 111504 h 2173231"/>
              <a:gd name="connsiteX5" fmla="*/ 18667106 w 18778726"/>
              <a:gd name="connsiteY5" fmla="*/ 77900 h 2173231"/>
              <a:gd name="connsiteX6" fmla="*/ 18747772 w 18778726"/>
              <a:gd name="connsiteY6" fmla="*/ 72728 h 2173231"/>
              <a:gd name="connsiteX7" fmla="*/ 18778726 w 18778726"/>
              <a:gd name="connsiteY7" fmla="*/ 1846109 h 2173231"/>
              <a:gd name="connsiteX8" fmla="*/ 37933 w 18778726"/>
              <a:gd name="connsiteY8" fmla="*/ 2173231 h 217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8726" h="2173231">
                <a:moveTo>
                  <a:pt x="0" y="0"/>
                </a:moveTo>
                <a:lnTo>
                  <a:pt x="780282" y="58348"/>
                </a:lnTo>
                <a:cubicBezTo>
                  <a:pt x="3365819" y="233024"/>
                  <a:pt x="6482726" y="335019"/>
                  <a:pt x="9837857" y="335019"/>
                </a:cubicBezTo>
                <a:cubicBezTo>
                  <a:pt x="12633797" y="335019"/>
                  <a:pt x="15264306" y="264190"/>
                  <a:pt x="17559736" y="139494"/>
                </a:cubicBezTo>
                <a:lnTo>
                  <a:pt x="18020462" y="111504"/>
                </a:lnTo>
                <a:lnTo>
                  <a:pt x="18667106" y="77900"/>
                </a:lnTo>
                <a:lnTo>
                  <a:pt x="18747772" y="72728"/>
                </a:lnTo>
                <a:lnTo>
                  <a:pt x="18778726" y="1846109"/>
                </a:lnTo>
                <a:lnTo>
                  <a:pt x="37933" y="2173231"/>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de-DE" sz="1318">
              <a:solidFill>
                <a:schemeClr val="bg1"/>
              </a:solidFill>
            </a:endParaRPr>
          </a:p>
        </p:txBody>
      </p:sp>
      <p:sp>
        <p:nvSpPr>
          <p:cNvPr id="10" name="Inhaltsplatzhalter 2">
            <a:extLst>
              <a:ext uri="{FF2B5EF4-FFF2-40B4-BE49-F238E27FC236}">
                <a16:creationId xmlns:a16="http://schemas.microsoft.com/office/drawing/2014/main" id="{A158332F-193E-A1BF-60F4-74F840A379B5}"/>
              </a:ext>
            </a:extLst>
          </p:cNvPr>
          <p:cNvSpPr>
            <a:spLocks noGrp="1"/>
          </p:cNvSpPr>
          <p:nvPr>
            <p:ph idx="14" hasCustomPrompt="1"/>
          </p:nvPr>
        </p:nvSpPr>
        <p:spPr>
          <a:xfrm>
            <a:off x="1756997" y="9941471"/>
            <a:ext cx="15205806" cy="709279"/>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Bildunterschrift</a:t>
            </a:r>
          </a:p>
        </p:txBody>
      </p:sp>
      <p:pic>
        <p:nvPicPr>
          <p:cNvPr id="2" name="Grafik 1">
            <a:extLst>
              <a:ext uri="{FF2B5EF4-FFF2-40B4-BE49-F238E27FC236}">
                <a16:creationId xmlns:a16="http://schemas.microsoft.com/office/drawing/2014/main" id="{000F05E5-7A26-B8A7-7A1B-B512912DD5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650" y="9901699"/>
            <a:ext cx="863894" cy="455946"/>
          </a:xfrm>
          <a:prstGeom prst="rect">
            <a:avLst/>
          </a:prstGeom>
        </p:spPr>
      </p:pic>
      <p:sp>
        <p:nvSpPr>
          <p:cNvPr id="3" name="Foliennummernplatzhalter 10">
            <a:extLst>
              <a:ext uri="{FF2B5EF4-FFF2-40B4-BE49-F238E27FC236}">
                <a16:creationId xmlns:a16="http://schemas.microsoft.com/office/drawing/2014/main" id="{EBF27D16-B8E7-DBBD-5291-795A376926D8}"/>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chemeClr val="bg1"/>
                </a:solidFill>
                <a:latin typeface="Threespin-CondLight" panose="020B0506020101010102" pitchFamily="34" charset="0"/>
              </a:defRPr>
            </a:lvl1pPr>
          </a:lstStyle>
          <a:p>
            <a:pPr algn="r"/>
            <a:fld id="{3A5BA11C-165E-42F1-81A1-D7D123A5606A}" type="slidenum">
              <a:rPr lang="de-DE" smtClean="0"/>
              <a:pPr algn="r"/>
              <a:t>‹Nr.›</a:t>
            </a:fld>
            <a:endParaRPr lang="de-DE"/>
          </a:p>
        </p:txBody>
      </p:sp>
    </p:spTree>
    <p:extLst>
      <p:ext uri="{BB962C8B-B14F-4D97-AF65-F5344CB8AC3E}">
        <p14:creationId xmlns:p14="http://schemas.microsoft.com/office/powerpoint/2010/main" val="3464926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Fußzeilenplatzhalter 9">
            <a:extLst>
              <a:ext uri="{FF2B5EF4-FFF2-40B4-BE49-F238E27FC236}">
                <a16:creationId xmlns:a16="http://schemas.microsoft.com/office/drawing/2014/main" id="{CC54E7E4-E1E8-0099-9769-880280CA1EA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7C63343C-D0CF-EEF7-69F7-E58AEC32D88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5" name="Rechteck: abgerundete Ecken 4">
            <a:extLst>
              <a:ext uri="{FF2B5EF4-FFF2-40B4-BE49-F238E27FC236}">
                <a16:creationId xmlns:a16="http://schemas.microsoft.com/office/drawing/2014/main" id="{06A2F5D3-9556-07DF-8FA6-FF9B8B0DDA5D}"/>
              </a:ext>
            </a:extLst>
          </p:cNvPr>
          <p:cNvSpPr/>
          <p:nvPr userDrawn="1"/>
        </p:nvSpPr>
        <p:spPr>
          <a:xfrm>
            <a:off x="1804905" y="2200198"/>
            <a:ext cx="15068812" cy="6094800"/>
          </a:xfrm>
          <a:prstGeom prst="roundRect">
            <a:avLst>
              <a:gd name="adj" fmla="val 6583"/>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p>
        </p:txBody>
      </p:sp>
      <p:sp>
        <p:nvSpPr>
          <p:cNvPr id="30" name="Bildplatzhalter 29">
            <a:extLst>
              <a:ext uri="{FF2B5EF4-FFF2-40B4-BE49-F238E27FC236}">
                <a16:creationId xmlns:a16="http://schemas.microsoft.com/office/drawing/2014/main" id="{A93C56A8-2F09-62A8-85B2-05978EBE1702}"/>
              </a:ext>
            </a:extLst>
          </p:cNvPr>
          <p:cNvSpPr>
            <a:spLocks noGrp="1"/>
          </p:cNvSpPr>
          <p:nvPr>
            <p:ph type="pic" sz="quarter" idx="15"/>
          </p:nvPr>
        </p:nvSpPr>
        <p:spPr>
          <a:xfrm>
            <a:off x="0" y="28"/>
            <a:ext cx="18719800" cy="10529860"/>
          </a:xfrm>
          <a:custGeom>
            <a:avLst/>
            <a:gdLst>
              <a:gd name="connsiteX0" fmla="*/ 2210655 w 18719800"/>
              <a:gd name="connsiteY0" fmla="*/ 2203649 h 10529860"/>
              <a:gd name="connsiteX1" fmla="*/ 1809434 w 18719800"/>
              <a:gd name="connsiteY1" fmla="*/ 2604870 h 10529860"/>
              <a:gd name="connsiteX2" fmla="*/ 1809434 w 18719800"/>
              <a:gd name="connsiteY2" fmla="*/ 7897228 h 10529860"/>
              <a:gd name="connsiteX3" fmla="*/ 2210655 w 18719800"/>
              <a:gd name="connsiteY3" fmla="*/ 8298449 h 10529860"/>
              <a:gd name="connsiteX4" fmla="*/ 16477025 w 18719800"/>
              <a:gd name="connsiteY4" fmla="*/ 8298449 h 10529860"/>
              <a:gd name="connsiteX5" fmla="*/ 16878246 w 18719800"/>
              <a:gd name="connsiteY5" fmla="*/ 7897228 h 10529860"/>
              <a:gd name="connsiteX6" fmla="*/ 16878246 w 18719800"/>
              <a:gd name="connsiteY6" fmla="*/ 2604870 h 10529860"/>
              <a:gd name="connsiteX7" fmla="*/ 16477025 w 18719800"/>
              <a:gd name="connsiteY7" fmla="*/ 2203649 h 10529860"/>
              <a:gd name="connsiteX8" fmla="*/ 0 w 18719800"/>
              <a:gd name="connsiteY8" fmla="*/ 0 h 10529860"/>
              <a:gd name="connsiteX9" fmla="*/ 18719800 w 18719800"/>
              <a:gd name="connsiteY9" fmla="*/ 0 h 10529860"/>
              <a:gd name="connsiteX10" fmla="*/ 18719800 w 18719800"/>
              <a:gd name="connsiteY10" fmla="*/ 10529860 h 10529860"/>
              <a:gd name="connsiteX11" fmla="*/ 0 w 18719800"/>
              <a:gd name="connsiteY11" fmla="*/ 10529860 h 1052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19800" h="10529860">
                <a:moveTo>
                  <a:pt x="2210655" y="2203649"/>
                </a:moveTo>
                <a:cubicBezTo>
                  <a:pt x="1989067" y="2203649"/>
                  <a:pt x="1809434" y="2383282"/>
                  <a:pt x="1809434" y="2604870"/>
                </a:cubicBezTo>
                <a:lnTo>
                  <a:pt x="1809434" y="7897228"/>
                </a:lnTo>
                <a:cubicBezTo>
                  <a:pt x="1809434" y="8118816"/>
                  <a:pt x="1989067" y="8298449"/>
                  <a:pt x="2210655" y="8298449"/>
                </a:cubicBezTo>
                <a:lnTo>
                  <a:pt x="16477025" y="8298449"/>
                </a:lnTo>
                <a:cubicBezTo>
                  <a:pt x="16698613" y="8298449"/>
                  <a:pt x="16878246" y="8118816"/>
                  <a:pt x="16878246" y="7897228"/>
                </a:cubicBezTo>
                <a:lnTo>
                  <a:pt x="16878246" y="2604870"/>
                </a:lnTo>
                <a:cubicBezTo>
                  <a:pt x="16878246" y="2383282"/>
                  <a:pt x="16698613" y="2203649"/>
                  <a:pt x="16477025" y="2203649"/>
                </a:cubicBezTo>
                <a:close/>
                <a:moveTo>
                  <a:pt x="0" y="0"/>
                </a:moveTo>
                <a:lnTo>
                  <a:pt x="18719800" y="0"/>
                </a:lnTo>
                <a:lnTo>
                  <a:pt x="18719800" y="10529860"/>
                </a:lnTo>
                <a:lnTo>
                  <a:pt x="0" y="10529860"/>
                </a:lnTo>
                <a:close/>
              </a:path>
            </a:pathLst>
          </a:custGeom>
        </p:spPr>
        <p:txBody>
          <a:bodyPr wrap="square">
            <a:noAutofit/>
          </a:bodyPr>
          <a:lstStyle>
            <a:lvl1pPr marL="0" indent="0">
              <a:buNone/>
              <a:defRPr/>
            </a:lvl1pPr>
          </a:lstStyle>
          <a:p>
            <a:pPr marL="526648" marR="0" lvl="0" indent="-526648" algn="l" defTabSz="702198" rtl="0" eaLnBrk="1" fontAlgn="auto" latinLnBrk="0" hangingPunct="1">
              <a:lnSpc>
                <a:spcPct val="100000"/>
              </a:lnSpc>
              <a:spcBef>
                <a:spcPct val="20000"/>
              </a:spcBef>
              <a:spcAft>
                <a:spcPts val="0"/>
              </a:spcAft>
              <a:buClrTx/>
              <a:buSzTx/>
              <a:buFont typeface="Arial"/>
              <a:buChar char="•"/>
              <a:tabLst/>
              <a:defRPr/>
            </a:pPr>
            <a:r>
              <a:rPr lang="en-US"/>
              <a:t>Click icon to add picture</a:t>
            </a:r>
            <a:endParaRPr lang="de-DE"/>
          </a:p>
        </p:txBody>
      </p:sp>
      <p:grpSp>
        <p:nvGrpSpPr>
          <p:cNvPr id="12" name="Hilfslinien (Raster Neu)" hidden="1">
            <a:extLst>
              <a:ext uri="{FF2B5EF4-FFF2-40B4-BE49-F238E27FC236}">
                <a16:creationId xmlns:a16="http://schemas.microsoft.com/office/drawing/2014/main" id="{6ACFB1C2-ECB5-BCB1-9EE7-79123ECFD52B}"/>
              </a:ext>
            </a:extLst>
          </p:cNvPr>
          <p:cNvGrpSpPr/>
          <p:nvPr userDrawn="1"/>
        </p:nvGrpSpPr>
        <p:grpSpPr>
          <a:xfrm>
            <a:off x="-52002" y="0"/>
            <a:ext cx="18808651" cy="10530143"/>
            <a:chOff x="-52002" y="0"/>
            <a:chExt cx="18808651" cy="10530143"/>
          </a:xfrm>
        </p:grpSpPr>
        <p:cxnSp>
          <p:nvCxnSpPr>
            <p:cNvPr id="13" name="Gerader Verbinder 12">
              <a:extLst>
                <a:ext uri="{FF2B5EF4-FFF2-40B4-BE49-F238E27FC236}">
                  <a16:creationId xmlns:a16="http://schemas.microsoft.com/office/drawing/2014/main" id="{B71E02C7-E809-93FA-8784-8384693B9254}"/>
                </a:ext>
              </a:extLst>
            </p:cNvPr>
            <p:cNvCxnSpPr/>
            <p:nvPr userDrawn="1"/>
          </p:nvCxnSpPr>
          <p:spPr>
            <a:xfrm>
              <a:off x="-26001" y="1160585"/>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1C6B1D41-955F-CB54-9640-5E27EF04AF47}"/>
                </a:ext>
              </a:extLst>
            </p:cNvPr>
            <p:cNvCxnSpPr/>
            <p:nvPr userDrawn="1"/>
          </p:nvCxnSpPr>
          <p:spPr>
            <a:xfrm>
              <a:off x="-52002" y="3487007"/>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73E85FC8-D35A-9794-2FA9-F7BE114228DB}"/>
                </a:ext>
              </a:extLst>
            </p:cNvPr>
            <p:cNvCxnSpPr/>
            <p:nvPr userDrawn="1"/>
          </p:nvCxnSpPr>
          <p:spPr>
            <a:xfrm>
              <a:off x="-26001" y="311711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358F644D-DA35-D4FB-80C1-7F124DD95539}"/>
                </a:ext>
              </a:extLst>
            </p:cNvPr>
            <p:cNvCxnSpPr>
              <a:cxnSpLocks/>
            </p:cNvCxnSpPr>
            <p:nvPr userDrawn="1"/>
          </p:nvCxnSpPr>
          <p:spPr>
            <a:xfrm flipH="1">
              <a:off x="1432494" y="0"/>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768523B0-4E71-68C3-C08C-8517FCB98B4B}"/>
                </a:ext>
              </a:extLst>
            </p:cNvPr>
            <p:cNvCxnSpPr>
              <a:cxnSpLocks/>
            </p:cNvCxnSpPr>
            <p:nvPr userDrawn="1"/>
          </p:nvCxnSpPr>
          <p:spPr>
            <a:xfrm flipH="1">
              <a:off x="17246909" y="542"/>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561E5409-AE72-2C91-0D74-29A96D3D6888}"/>
                </a:ext>
              </a:extLst>
            </p:cNvPr>
            <p:cNvCxnSpPr/>
            <p:nvPr userDrawn="1"/>
          </p:nvCxnSpPr>
          <p:spPr>
            <a:xfrm>
              <a:off x="10848" y="958373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
        <p:nvSpPr>
          <p:cNvPr id="2" name="Inhaltsplatzhalter 19">
            <a:extLst>
              <a:ext uri="{FF2B5EF4-FFF2-40B4-BE49-F238E27FC236}">
                <a16:creationId xmlns:a16="http://schemas.microsoft.com/office/drawing/2014/main" id="{02CF3C45-6164-C416-7F78-D9B35FC6D591}"/>
              </a:ext>
            </a:extLst>
          </p:cNvPr>
          <p:cNvSpPr>
            <a:spLocks noGrp="1" noChangeAspect="1"/>
          </p:cNvSpPr>
          <p:nvPr>
            <p:ph sz="quarter" idx="18" hasCustomPrompt="1"/>
          </p:nvPr>
        </p:nvSpPr>
        <p:spPr>
          <a:xfrm>
            <a:off x="7268554" y="2717854"/>
            <a:ext cx="9073350" cy="5103759"/>
          </a:xfrm>
          <a:prstGeom prst="roundRect">
            <a:avLst>
              <a:gd name="adj" fmla="val 13312"/>
            </a:avLst>
          </a:prstGeom>
        </p:spPr>
        <p:txBody>
          <a:bodyPr/>
          <a:lstStyle>
            <a:lvl1pPr marL="342900" indent="-342900">
              <a:buFont typeface="Arial" panose="020B0604020202020204" pitchFamily="34" charset="0"/>
              <a:buChar char="•"/>
              <a:defRPr sz="1600">
                <a:solidFill>
                  <a:schemeClr val="tx2"/>
                </a:solidFill>
              </a:defRPr>
            </a:lvl1pPr>
            <a:lvl2pPr>
              <a:defRPr sz="1600">
                <a:solidFill>
                  <a:schemeClr val="tx2"/>
                </a:solidFill>
              </a:defRPr>
            </a:lvl2pPr>
          </a:lstStyle>
          <a:p>
            <a:r>
              <a:rPr lang="de-DE"/>
              <a:t>Bild/Video optional, Marketing &gt; Videobibliothek oder YouTube Channel</a:t>
            </a:r>
          </a:p>
          <a:p>
            <a:r>
              <a:rPr lang="de-DE"/>
              <a:t>Bei Video einstellen, dass es im Vollbild abgespielt (Wiedergabe &gt; Im Vollbildmodus wiedergeben) wird</a:t>
            </a:r>
          </a:p>
          <a:p>
            <a:pPr marL="342900" marR="0" lvl="0" indent="-342900" algn="l" defTabSz="70219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de-DE"/>
              <a:t>Hintergrund: Weiß oder optional ein Bild: Bildformat &gt; Künstlerische Effekte &gt; Weichzeichnen, Radius 50</a:t>
            </a:r>
          </a:p>
          <a:p>
            <a:endParaRPr lang="de-DE"/>
          </a:p>
        </p:txBody>
      </p:sp>
      <p:sp>
        <p:nvSpPr>
          <p:cNvPr id="9" name="Titel 1">
            <a:extLst>
              <a:ext uri="{FF2B5EF4-FFF2-40B4-BE49-F238E27FC236}">
                <a16:creationId xmlns:a16="http://schemas.microsoft.com/office/drawing/2014/main" id="{44C1AE98-1347-46ED-6469-7DB61F877485}"/>
              </a:ext>
            </a:extLst>
          </p:cNvPr>
          <p:cNvSpPr>
            <a:spLocks noGrp="1"/>
          </p:cNvSpPr>
          <p:nvPr>
            <p:ph type="title" hasCustomPrompt="1"/>
          </p:nvPr>
        </p:nvSpPr>
        <p:spPr>
          <a:xfrm>
            <a:off x="2191370" y="2667344"/>
            <a:ext cx="4612655" cy="3154072"/>
          </a:xfrm>
          <a:prstGeom prst="rect">
            <a:avLst/>
          </a:prstGeom>
        </p:spPr>
        <p:txBody>
          <a:bodyPr/>
          <a:lstStyle>
            <a:lvl1pPr>
              <a:defRPr>
                <a:solidFill>
                  <a:schemeClr val="bg1"/>
                </a:solidFill>
              </a:defRPr>
            </a:lvl1pPr>
          </a:lstStyle>
          <a:p>
            <a:r>
              <a:rPr lang="de-DE"/>
              <a:t>Videotitel, der auch zweizeilig geht</a:t>
            </a:r>
          </a:p>
        </p:txBody>
      </p:sp>
      <p:grpSp>
        <p:nvGrpSpPr>
          <p:cNvPr id="19" name="Gruppieren 18">
            <a:extLst>
              <a:ext uri="{FF2B5EF4-FFF2-40B4-BE49-F238E27FC236}">
                <a16:creationId xmlns:a16="http://schemas.microsoft.com/office/drawing/2014/main" id="{8EB15173-D563-BAC8-C633-8B0ADD1DC192}"/>
              </a:ext>
            </a:extLst>
          </p:cNvPr>
          <p:cNvGrpSpPr/>
          <p:nvPr userDrawn="1"/>
        </p:nvGrpSpPr>
        <p:grpSpPr>
          <a:xfrm>
            <a:off x="2398504" y="7067214"/>
            <a:ext cx="737578" cy="737578"/>
            <a:chOff x="2398504" y="7067214"/>
            <a:chExt cx="737578" cy="737578"/>
          </a:xfrm>
        </p:grpSpPr>
        <p:sp>
          <p:nvSpPr>
            <p:cNvPr id="8" name="Ellipse 7">
              <a:extLst>
                <a:ext uri="{FF2B5EF4-FFF2-40B4-BE49-F238E27FC236}">
                  <a16:creationId xmlns:a16="http://schemas.microsoft.com/office/drawing/2014/main" id="{C2592C18-468F-6323-5FB0-BBDC5423FCE2}"/>
                </a:ext>
              </a:extLst>
            </p:cNvPr>
            <p:cNvSpPr/>
            <p:nvPr/>
          </p:nvSpPr>
          <p:spPr>
            <a:xfrm>
              <a:off x="2398504" y="7067214"/>
              <a:ext cx="737578" cy="73757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8DBCEB7E-BC81-58AB-485B-FD7768E68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0742" y="7177533"/>
              <a:ext cx="545445" cy="545445"/>
            </a:xfrm>
            <a:prstGeom prst="rect">
              <a:avLst/>
            </a:prstGeom>
          </p:spPr>
        </p:pic>
      </p:grpSp>
      <p:sp>
        <p:nvSpPr>
          <p:cNvPr id="24" name="Inhaltsplatzhalter 2">
            <a:extLst>
              <a:ext uri="{FF2B5EF4-FFF2-40B4-BE49-F238E27FC236}">
                <a16:creationId xmlns:a16="http://schemas.microsoft.com/office/drawing/2014/main" id="{E00A4EFA-899A-77EF-E6A2-675FD7B79807}"/>
              </a:ext>
            </a:extLst>
          </p:cNvPr>
          <p:cNvSpPr>
            <a:spLocks noGrp="1"/>
          </p:cNvSpPr>
          <p:nvPr userDrawn="1">
            <p:ph idx="20" hasCustomPrompt="1"/>
          </p:nvPr>
        </p:nvSpPr>
        <p:spPr>
          <a:xfrm>
            <a:off x="3182660" y="7239812"/>
            <a:ext cx="3886880" cy="581801"/>
          </a:xfrm>
        </p:spPr>
        <p:txBody>
          <a:bodyPr/>
          <a:lstStyle>
            <a:lvl1pPr marL="0" indent="0" algn="l">
              <a:buFont typeface="Arial" panose="020B0604020202020204" pitchFamily="34" charset="0"/>
              <a:buNone/>
              <a:defRPr sz="2000">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https://youtu.be/Link</a:t>
            </a:r>
          </a:p>
        </p:txBody>
      </p:sp>
    </p:spTree>
    <p:extLst>
      <p:ext uri="{BB962C8B-B14F-4D97-AF65-F5344CB8AC3E}">
        <p14:creationId xmlns:p14="http://schemas.microsoft.com/office/powerpoint/2010/main" val="4030189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mit Beschreibung">
    <p:spTree>
      <p:nvGrpSpPr>
        <p:cNvPr id="1" name=""/>
        <p:cNvGrpSpPr/>
        <p:nvPr/>
      </p:nvGrpSpPr>
      <p:grpSpPr>
        <a:xfrm>
          <a:off x="0" y="0"/>
          <a:ext cx="0" cy="0"/>
          <a:chOff x="0" y="0"/>
          <a:chExt cx="0" cy="0"/>
        </a:xfrm>
      </p:grpSpPr>
      <p:sp>
        <p:nvSpPr>
          <p:cNvPr id="3" name="Fußzeilenplatzhalter 9">
            <a:extLst>
              <a:ext uri="{FF2B5EF4-FFF2-40B4-BE49-F238E27FC236}">
                <a16:creationId xmlns:a16="http://schemas.microsoft.com/office/drawing/2014/main" id="{CC54E7E4-E1E8-0099-9769-880280CA1EA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7C63343C-D0CF-EEF7-69F7-E58AEC32D88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5" name="Rechteck: abgerundete Ecken 4">
            <a:extLst>
              <a:ext uri="{FF2B5EF4-FFF2-40B4-BE49-F238E27FC236}">
                <a16:creationId xmlns:a16="http://schemas.microsoft.com/office/drawing/2014/main" id="{06A2F5D3-9556-07DF-8FA6-FF9B8B0DDA5D}"/>
              </a:ext>
            </a:extLst>
          </p:cNvPr>
          <p:cNvSpPr/>
          <p:nvPr userDrawn="1"/>
        </p:nvSpPr>
        <p:spPr>
          <a:xfrm>
            <a:off x="1804905" y="2200198"/>
            <a:ext cx="15068812" cy="6094800"/>
          </a:xfrm>
          <a:prstGeom prst="roundRect">
            <a:avLst>
              <a:gd name="adj" fmla="val 6583"/>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p>
        </p:txBody>
      </p:sp>
      <p:grpSp>
        <p:nvGrpSpPr>
          <p:cNvPr id="12" name="Hilfslinien (Raster Neu)" hidden="1">
            <a:extLst>
              <a:ext uri="{FF2B5EF4-FFF2-40B4-BE49-F238E27FC236}">
                <a16:creationId xmlns:a16="http://schemas.microsoft.com/office/drawing/2014/main" id="{6ACFB1C2-ECB5-BCB1-9EE7-79123ECFD52B}"/>
              </a:ext>
            </a:extLst>
          </p:cNvPr>
          <p:cNvGrpSpPr/>
          <p:nvPr userDrawn="1"/>
        </p:nvGrpSpPr>
        <p:grpSpPr>
          <a:xfrm>
            <a:off x="-52002" y="0"/>
            <a:ext cx="18808651" cy="10530143"/>
            <a:chOff x="-52002" y="0"/>
            <a:chExt cx="18808651" cy="10530143"/>
          </a:xfrm>
        </p:grpSpPr>
        <p:cxnSp>
          <p:nvCxnSpPr>
            <p:cNvPr id="13" name="Gerader Verbinder 12">
              <a:extLst>
                <a:ext uri="{FF2B5EF4-FFF2-40B4-BE49-F238E27FC236}">
                  <a16:creationId xmlns:a16="http://schemas.microsoft.com/office/drawing/2014/main" id="{B71E02C7-E809-93FA-8784-8384693B9254}"/>
                </a:ext>
              </a:extLst>
            </p:cNvPr>
            <p:cNvCxnSpPr/>
            <p:nvPr userDrawn="1"/>
          </p:nvCxnSpPr>
          <p:spPr>
            <a:xfrm>
              <a:off x="-26001" y="1160585"/>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1C6B1D41-955F-CB54-9640-5E27EF04AF47}"/>
                </a:ext>
              </a:extLst>
            </p:cNvPr>
            <p:cNvCxnSpPr/>
            <p:nvPr userDrawn="1"/>
          </p:nvCxnSpPr>
          <p:spPr>
            <a:xfrm>
              <a:off x="-52002" y="3487007"/>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73E85FC8-D35A-9794-2FA9-F7BE114228DB}"/>
                </a:ext>
              </a:extLst>
            </p:cNvPr>
            <p:cNvCxnSpPr/>
            <p:nvPr userDrawn="1"/>
          </p:nvCxnSpPr>
          <p:spPr>
            <a:xfrm>
              <a:off x="-26001" y="311711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358F644D-DA35-D4FB-80C1-7F124DD95539}"/>
                </a:ext>
              </a:extLst>
            </p:cNvPr>
            <p:cNvCxnSpPr>
              <a:cxnSpLocks/>
            </p:cNvCxnSpPr>
            <p:nvPr userDrawn="1"/>
          </p:nvCxnSpPr>
          <p:spPr>
            <a:xfrm flipH="1">
              <a:off x="1432494" y="0"/>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768523B0-4E71-68C3-C08C-8517FCB98B4B}"/>
                </a:ext>
              </a:extLst>
            </p:cNvPr>
            <p:cNvCxnSpPr>
              <a:cxnSpLocks/>
            </p:cNvCxnSpPr>
            <p:nvPr userDrawn="1"/>
          </p:nvCxnSpPr>
          <p:spPr>
            <a:xfrm flipH="1">
              <a:off x="17246909" y="542"/>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561E5409-AE72-2C91-0D74-29A96D3D6888}"/>
                </a:ext>
              </a:extLst>
            </p:cNvPr>
            <p:cNvCxnSpPr/>
            <p:nvPr userDrawn="1"/>
          </p:nvCxnSpPr>
          <p:spPr>
            <a:xfrm>
              <a:off x="10848" y="958373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
        <p:nvSpPr>
          <p:cNvPr id="2" name="Inhaltsplatzhalter 19">
            <a:extLst>
              <a:ext uri="{FF2B5EF4-FFF2-40B4-BE49-F238E27FC236}">
                <a16:creationId xmlns:a16="http://schemas.microsoft.com/office/drawing/2014/main" id="{02CF3C45-6164-C416-7F78-D9B35FC6D591}"/>
              </a:ext>
            </a:extLst>
          </p:cNvPr>
          <p:cNvSpPr>
            <a:spLocks noGrp="1" noChangeAspect="1"/>
          </p:cNvSpPr>
          <p:nvPr>
            <p:ph sz="quarter" idx="18" hasCustomPrompt="1"/>
          </p:nvPr>
        </p:nvSpPr>
        <p:spPr>
          <a:xfrm>
            <a:off x="9518651" y="2717854"/>
            <a:ext cx="6823252" cy="3838079"/>
          </a:xfrm>
          <a:prstGeom prst="roundRect">
            <a:avLst>
              <a:gd name="adj" fmla="val 13312"/>
            </a:avLst>
          </a:prstGeom>
        </p:spPr>
        <p:txBody>
          <a:bodyPr/>
          <a:lstStyle>
            <a:lvl1pPr marL="342900" indent="-342900">
              <a:buFont typeface="Arial" panose="020B0604020202020204" pitchFamily="34" charset="0"/>
              <a:buChar char="•"/>
              <a:defRPr sz="1600">
                <a:solidFill>
                  <a:schemeClr val="tx2"/>
                </a:solidFill>
              </a:defRPr>
            </a:lvl1pPr>
            <a:lvl2pPr>
              <a:defRPr sz="1600">
                <a:solidFill>
                  <a:schemeClr val="tx2"/>
                </a:solidFill>
              </a:defRPr>
            </a:lvl2pPr>
          </a:lstStyle>
          <a:p>
            <a:r>
              <a:rPr lang="de-DE"/>
              <a:t>Bild/Video optional, Marketing &gt; Videobibliothek oder YouTube Channel</a:t>
            </a:r>
          </a:p>
          <a:p>
            <a:r>
              <a:rPr lang="de-DE"/>
              <a:t>Bei Video einstellen, dass es im Vollbild abgespielt (Wiedergabe &gt; Im Vollbildmodus wiedergeben) wird</a:t>
            </a:r>
          </a:p>
          <a:p>
            <a:pPr marL="342900" marR="0" lvl="0" indent="-342900" algn="l" defTabSz="702198"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de-DE"/>
              <a:t>Hintergrund: Weiß oder optional ein Bild: Bildformat &gt; Künstlerische Effekte &gt; Weichzeichnen, Radius 50</a:t>
            </a:r>
          </a:p>
          <a:p>
            <a:endParaRPr lang="de-DE"/>
          </a:p>
        </p:txBody>
      </p:sp>
      <p:sp>
        <p:nvSpPr>
          <p:cNvPr id="10" name="Inhaltsplatzhalter 2">
            <a:extLst>
              <a:ext uri="{FF2B5EF4-FFF2-40B4-BE49-F238E27FC236}">
                <a16:creationId xmlns:a16="http://schemas.microsoft.com/office/drawing/2014/main" id="{68BC9884-E7F5-D307-50F3-E580165E12FE}"/>
              </a:ext>
            </a:extLst>
          </p:cNvPr>
          <p:cNvSpPr>
            <a:spLocks noGrp="1"/>
          </p:cNvSpPr>
          <p:nvPr>
            <p:ph idx="17" hasCustomPrompt="1"/>
          </p:nvPr>
        </p:nvSpPr>
        <p:spPr>
          <a:xfrm>
            <a:off x="2178085" y="3716338"/>
            <a:ext cx="7095569" cy="4111730"/>
          </a:xfrm>
        </p:spPr>
        <p:txBody>
          <a:bodyPr/>
          <a:lstStyle>
            <a:lvl1pPr marL="0" indent="0">
              <a:buFont typeface="Arial" panose="020B0604020202020204" pitchFamily="34" charset="0"/>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de-DE"/>
              <a:t>Hier kann eine textliche Beschreibung des Videos erfolgen</a:t>
            </a:r>
          </a:p>
        </p:txBody>
      </p:sp>
      <p:sp>
        <p:nvSpPr>
          <p:cNvPr id="9" name="Titel 1">
            <a:extLst>
              <a:ext uri="{FF2B5EF4-FFF2-40B4-BE49-F238E27FC236}">
                <a16:creationId xmlns:a16="http://schemas.microsoft.com/office/drawing/2014/main" id="{44C1AE98-1347-46ED-6469-7DB61F877485}"/>
              </a:ext>
            </a:extLst>
          </p:cNvPr>
          <p:cNvSpPr>
            <a:spLocks noGrp="1"/>
          </p:cNvSpPr>
          <p:nvPr>
            <p:ph type="title"/>
          </p:nvPr>
        </p:nvSpPr>
        <p:spPr>
          <a:xfrm>
            <a:off x="2191369" y="2667344"/>
            <a:ext cx="7095569" cy="880477"/>
          </a:xfrm>
          <a:prstGeom prst="rect">
            <a:avLst/>
          </a:prstGeom>
        </p:spPr>
        <p:txBody>
          <a:bodyPr/>
          <a:lstStyle>
            <a:lvl1pPr>
              <a:defRPr>
                <a:solidFill>
                  <a:schemeClr val="bg1"/>
                </a:solidFill>
              </a:defRPr>
            </a:lvl1pPr>
          </a:lstStyle>
          <a:p>
            <a:r>
              <a:rPr lang="en-US"/>
              <a:t>Click to edit Master title style</a:t>
            </a:r>
            <a:endParaRPr lang="de-DE"/>
          </a:p>
        </p:txBody>
      </p:sp>
      <p:grpSp>
        <p:nvGrpSpPr>
          <p:cNvPr id="6" name="Gruppieren 5">
            <a:extLst>
              <a:ext uri="{FF2B5EF4-FFF2-40B4-BE49-F238E27FC236}">
                <a16:creationId xmlns:a16="http://schemas.microsoft.com/office/drawing/2014/main" id="{8899E471-9B91-867F-79F5-7FCB4F16E8B6}"/>
              </a:ext>
            </a:extLst>
          </p:cNvPr>
          <p:cNvGrpSpPr/>
          <p:nvPr userDrawn="1"/>
        </p:nvGrpSpPr>
        <p:grpSpPr>
          <a:xfrm>
            <a:off x="15593087" y="7078168"/>
            <a:ext cx="737578" cy="737578"/>
            <a:chOff x="15593087" y="7078168"/>
            <a:chExt cx="737578" cy="737578"/>
          </a:xfrm>
        </p:grpSpPr>
        <p:sp>
          <p:nvSpPr>
            <p:cNvPr id="8" name="Ellipse 7">
              <a:extLst>
                <a:ext uri="{FF2B5EF4-FFF2-40B4-BE49-F238E27FC236}">
                  <a16:creationId xmlns:a16="http://schemas.microsoft.com/office/drawing/2014/main" id="{C2592C18-468F-6323-5FB0-BBDC5423FCE2}"/>
                </a:ext>
              </a:extLst>
            </p:cNvPr>
            <p:cNvSpPr/>
            <p:nvPr/>
          </p:nvSpPr>
          <p:spPr>
            <a:xfrm>
              <a:off x="15593087" y="7078168"/>
              <a:ext cx="737578" cy="73757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8DBCEB7E-BC81-58AB-485B-FD7768E68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685325" y="7188487"/>
              <a:ext cx="545445" cy="545445"/>
            </a:xfrm>
            <a:prstGeom prst="rect">
              <a:avLst/>
            </a:prstGeom>
          </p:spPr>
        </p:pic>
      </p:grpSp>
      <p:sp>
        <p:nvSpPr>
          <p:cNvPr id="24" name="Inhaltsplatzhalter 2">
            <a:extLst>
              <a:ext uri="{FF2B5EF4-FFF2-40B4-BE49-F238E27FC236}">
                <a16:creationId xmlns:a16="http://schemas.microsoft.com/office/drawing/2014/main" id="{E00A4EFA-899A-77EF-E6A2-675FD7B79807}"/>
              </a:ext>
            </a:extLst>
          </p:cNvPr>
          <p:cNvSpPr>
            <a:spLocks noGrp="1"/>
          </p:cNvSpPr>
          <p:nvPr userDrawn="1">
            <p:ph idx="20" hasCustomPrompt="1"/>
          </p:nvPr>
        </p:nvSpPr>
        <p:spPr>
          <a:xfrm>
            <a:off x="10583749" y="7243942"/>
            <a:ext cx="4858848" cy="600731"/>
          </a:xfrm>
        </p:spPr>
        <p:txBody>
          <a:bodyPr/>
          <a:lstStyle>
            <a:lvl1pPr marL="0" indent="0" algn="r">
              <a:buFont typeface="Arial" panose="020B0604020202020204" pitchFamily="34" charset="0"/>
              <a:buNone/>
              <a:defRPr sz="2400">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https://youtu.be/Link</a:t>
            </a:r>
          </a:p>
        </p:txBody>
      </p:sp>
      <p:sp>
        <p:nvSpPr>
          <p:cNvPr id="19" name="Bildplatzhalter 29">
            <a:extLst>
              <a:ext uri="{FF2B5EF4-FFF2-40B4-BE49-F238E27FC236}">
                <a16:creationId xmlns:a16="http://schemas.microsoft.com/office/drawing/2014/main" id="{12CE44AB-5A4B-4BF0-4233-30A6608411E2}"/>
              </a:ext>
            </a:extLst>
          </p:cNvPr>
          <p:cNvSpPr>
            <a:spLocks noGrp="1"/>
          </p:cNvSpPr>
          <p:nvPr>
            <p:ph type="pic" sz="quarter" idx="15"/>
          </p:nvPr>
        </p:nvSpPr>
        <p:spPr>
          <a:xfrm>
            <a:off x="0" y="28"/>
            <a:ext cx="18719800" cy="10529860"/>
          </a:xfrm>
          <a:custGeom>
            <a:avLst/>
            <a:gdLst>
              <a:gd name="connsiteX0" fmla="*/ 2210655 w 18719800"/>
              <a:gd name="connsiteY0" fmla="*/ 2203649 h 10529860"/>
              <a:gd name="connsiteX1" fmla="*/ 1809434 w 18719800"/>
              <a:gd name="connsiteY1" fmla="*/ 2604870 h 10529860"/>
              <a:gd name="connsiteX2" fmla="*/ 1809434 w 18719800"/>
              <a:gd name="connsiteY2" fmla="*/ 7897228 h 10529860"/>
              <a:gd name="connsiteX3" fmla="*/ 2210655 w 18719800"/>
              <a:gd name="connsiteY3" fmla="*/ 8298449 h 10529860"/>
              <a:gd name="connsiteX4" fmla="*/ 16477025 w 18719800"/>
              <a:gd name="connsiteY4" fmla="*/ 8298449 h 10529860"/>
              <a:gd name="connsiteX5" fmla="*/ 16878246 w 18719800"/>
              <a:gd name="connsiteY5" fmla="*/ 7897228 h 10529860"/>
              <a:gd name="connsiteX6" fmla="*/ 16878246 w 18719800"/>
              <a:gd name="connsiteY6" fmla="*/ 2604870 h 10529860"/>
              <a:gd name="connsiteX7" fmla="*/ 16477025 w 18719800"/>
              <a:gd name="connsiteY7" fmla="*/ 2203649 h 10529860"/>
              <a:gd name="connsiteX8" fmla="*/ 0 w 18719800"/>
              <a:gd name="connsiteY8" fmla="*/ 0 h 10529860"/>
              <a:gd name="connsiteX9" fmla="*/ 18719800 w 18719800"/>
              <a:gd name="connsiteY9" fmla="*/ 0 h 10529860"/>
              <a:gd name="connsiteX10" fmla="*/ 18719800 w 18719800"/>
              <a:gd name="connsiteY10" fmla="*/ 10529860 h 10529860"/>
              <a:gd name="connsiteX11" fmla="*/ 0 w 18719800"/>
              <a:gd name="connsiteY11" fmla="*/ 10529860 h 1052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19800" h="10529860">
                <a:moveTo>
                  <a:pt x="2210655" y="2203649"/>
                </a:moveTo>
                <a:cubicBezTo>
                  <a:pt x="1989067" y="2203649"/>
                  <a:pt x="1809434" y="2383282"/>
                  <a:pt x="1809434" y="2604870"/>
                </a:cubicBezTo>
                <a:lnTo>
                  <a:pt x="1809434" y="7897228"/>
                </a:lnTo>
                <a:cubicBezTo>
                  <a:pt x="1809434" y="8118816"/>
                  <a:pt x="1989067" y="8298449"/>
                  <a:pt x="2210655" y="8298449"/>
                </a:cubicBezTo>
                <a:lnTo>
                  <a:pt x="16477025" y="8298449"/>
                </a:lnTo>
                <a:cubicBezTo>
                  <a:pt x="16698613" y="8298449"/>
                  <a:pt x="16878246" y="8118816"/>
                  <a:pt x="16878246" y="7897228"/>
                </a:cubicBezTo>
                <a:lnTo>
                  <a:pt x="16878246" y="2604870"/>
                </a:lnTo>
                <a:cubicBezTo>
                  <a:pt x="16878246" y="2383282"/>
                  <a:pt x="16698613" y="2203649"/>
                  <a:pt x="16477025" y="2203649"/>
                </a:cubicBezTo>
                <a:close/>
                <a:moveTo>
                  <a:pt x="0" y="0"/>
                </a:moveTo>
                <a:lnTo>
                  <a:pt x="18719800" y="0"/>
                </a:lnTo>
                <a:lnTo>
                  <a:pt x="18719800" y="10529860"/>
                </a:lnTo>
                <a:lnTo>
                  <a:pt x="0" y="10529860"/>
                </a:lnTo>
                <a:close/>
              </a:path>
            </a:pathLst>
          </a:custGeom>
        </p:spPr>
        <p:txBody>
          <a:bodyPr wrap="square">
            <a:noAutofit/>
          </a:bodyPr>
          <a:lstStyle>
            <a:lvl1pPr marL="0" indent="0">
              <a:buNone/>
              <a:defRPr/>
            </a:lvl1pPr>
          </a:lstStyle>
          <a:p>
            <a:pPr marL="526648" marR="0" lvl="0" indent="-526648" algn="l" defTabSz="702198" rtl="0" eaLnBrk="1" fontAlgn="auto" latinLnBrk="0" hangingPunct="1">
              <a:lnSpc>
                <a:spcPct val="100000"/>
              </a:lnSpc>
              <a:spcBef>
                <a:spcPct val="20000"/>
              </a:spcBef>
              <a:spcAft>
                <a:spcPts val="0"/>
              </a:spcAft>
              <a:buClrTx/>
              <a:buSzTx/>
              <a:buFont typeface="Arial"/>
              <a:buChar char="•"/>
              <a:tabLst/>
              <a:defRPr/>
            </a:pPr>
            <a:r>
              <a:rPr lang="en-US"/>
              <a:t>Click icon to add picture</a:t>
            </a:r>
            <a:endParaRPr lang="de-DE"/>
          </a:p>
        </p:txBody>
      </p:sp>
    </p:spTree>
    <p:extLst>
      <p:ext uri="{BB962C8B-B14F-4D97-AF65-F5344CB8AC3E}">
        <p14:creationId xmlns:p14="http://schemas.microsoft.com/office/powerpoint/2010/main" val="3043793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eltrenner, Standar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C25DCEAA-6CFF-A151-E398-7D461E7D418E}"/>
              </a:ext>
            </a:extLst>
          </p:cNvPr>
          <p:cNvSpPr/>
          <p:nvPr userDrawn="1"/>
        </p:nvSpPr>
        <p:spPr>
          <a:xfrm>
            <a:off x="-33667" y="-231007"/>
            <a:ext cx="18745801" cy="8885061"/>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16" name="Ellipse 15">
            <a:extLst>
              <a:ext uri="{FF2B5EF4-FFF2-40B4-BE49-F238E27FC236}">
                <a16:creationId xmlns:a16="http://schemas.microsoft.com/office/drawing/2014/main" id="{F89354AC-6F61-548A-96E3-926274FEE359}"/>
              </a:ext>
            </a:extLst>
          </p:cNvPr>
          <p:cNvSpPr/>
          <p:nvPr userDrawn="1"/>
        </p:nvSpPr>
        <p:spPr>
          <a:xfrm rot="60000">
            <a:off x="-6914728" y="6735668"/>
            <a:ext cx="32400000" cy="32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sp>
        <p:nvSpPr>
          <p:cNvPr id="6" name="Titel 1">
            <a:extLst>
              <a:ext uri="{FF2B5EF4-FFF2-40B4-BE49-F238E27FC236}">
                <a16:creationId xmlns:a16="http://schemas.microsoft.com/office/drawing/2014/main" id="{74D628A6-33D7-5B4D-D219-7EE1C8847170}"/>
              </a:ext>
            </a:extLst>
          </p:cNvPr>
          <p:cNvSpPr>
            <a:spLocks noGrp="1"/>
          </p:cNvSpPr>
          <p:nvPr userDrawn="1">
            <p:ph type="ctrTitle" hasCustomPrompt="1"/>
          </p:nvPr>
        </p:nvSpPr>
        <p:spPr>
          <a:xfrm>
            <a:off x="1289538" y="4328443"/>
            <a:ext cx="8206154" cy="2357805"/>
          </a:xfrm>
          <a:prstGeom prst="rect">
            <a:avLst/>
          </a:prstGeom>
        </p:spPr>
        <p:txBody>
          <a:bodyPr anchor="b"/>
          <a:lstStyle>
            <a:lvl1pPr>
              <a:defRPr lang="de-DE" sz="7200" kern="1200" dirty="0">
                <a:solidFill>
                  <a:schemeClr val="bg1"/>
                </a:solidFill>
                <a:latin typeface="Threespin-CondDemibold" panose="020B0706030101010102" pitchFamily="34" charset="0"/>
                <a:ea typeface="+mj-ea"/>
                <a:cs typeface="+mj-cs"/>
              </a:defRPr>
            </a:lvl1pPr>
          </a:lstStyle>
          <a:p>
            <a:r>
              <a:rPr lang="de-DE"/>
              <a:t>Kapitel-Überschrift hier einfügen</a:t>
            </a:r>
          </a:p>
        </p:txBody>
      </p:sp>
      <p:sp>
        <p:nvSpPr>
          <p:cNvPr id="8" name="Untertitel 2">
            <a:extLst>
              <a:ext uri="{FF2B5EF4-FFF2-40B4-BE49-F238E27FC236}">
                <a16:creationId xmlns:a16="http://schemas.microsoft.com/office/drawing/2014/main" id="{C3C882AD-F678-B652-042E-EB87B51771F8}"/>
              </a:ext>
            </a:extLst>
          </p:cNvPr>
          <p:cNvSpPr>
            <a:spLocks noGrp="1"/>
          </p:cNvSpPr>
          <p:nvPr userDrawn="1">
            <p:ph type="subTitle" idx="1" hasCustomPrompt="1"/>
          </p:nvPr>
        </p:nvSpPr>
        <p:spPr>
          <a:xfrm>
            <a:off x="1289538" y="6794729"/>
            <a:ext cx="8206154" cy="1798638"/>
          </a:xfrm>
        </p:spPr>
        <p:txBody>
          <a:bodyPr/>
          <a:lstStyle>
            <a:lvl1pPr marL="0" indent="0" algn="l">
              <a:buNone/>
              <a:defRPr sz="28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r>
              <a:rPr lang="de-DE"/>
              <a:t>Optional </a:t>
            </a:r>
            <a:r>
              <a:rPr lang="de-DE" err="1"/>
              <a:t>Subline</a:t>
            </a:r>
            <a:endParaRPr lang="de-DE"/>
          </a:p>
        </p:txBody>
      </p:sp>
    </p:spTree>
    <p:extLst>
      <p:ext uri="{BB962C8B-B14F-4D97-AF65-F5344CB8AC3E}">
        <p14:creationId xmlns:p14="http://schemas.microsoft.com/office/powerpoint/2010/main" val="192554256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eltrenner, Invertier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A25D855-78B0-5BF8-EE6E-E3F78E4959E9}"/>
              </a:ext>
            </a:extLst>
          </p:cNvPr>
          <p:cNvSpPr/>
          <p:nvPr userDrawn="1"/>
        </p:nvSpPr>
        <p:spPr>
          <a:xfrm>
            <a:off x="-26001" y="0"/>
            <a:ext cx="18745801" cy="10529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10" name="Titel 1">
            <a:extLst>
              <a:ext uri="{FF2B5EF4-FFF2-40B4-BE49-F238E27FC236}">
                <a16:creationId xmlns:a16="http://schemas.microsoft.com/office/drawing/2014/main" id="{ECCBE776-14A1-FC68-0E95-73AD036D7E35}"/>
              </a:ext>
            </a:extLst>
          </p:cNvPr>
          <p:cNvSpPr>
            <a:spLocks noGrp="1"/>
          </p:cNvSpPr>
          <p:nvPr>
            <p:ph type="ctrTitle" hasCustomPrompt="1"/>
          </p:nvPr>
        </p:nvSpPr>
        <p:spPr>
          <a:xfrm>
            <a:off x="1289538" y="4328443"/>
            <a:ext cx="8206154" cy="2357805"/>
          </a:xfrm>
          <a:prstGeom prst="rect">
            <a:avLst/>
          </a:prstGeom>
        </p:spPr>
        <p:txBody>
          <a:bodyPr anchor="b"/>
          <a:lstStyle>
            <a:lvl1pPr>
              <a:defRPr lang="de-DE" sz="7200" kern="1200" dirty="0">
                <a:solidFill>
                  <a:schemeClr val="bg1"/>
                </a:solidFill>
                <a:latin typeface="Threespin-CondDemibold" panose="020B0706030101010102" pitchFamily="34" charset="0"/>
                <a:ea typeface="+mj-ea"/>
                <a:cs typeface="+mj-cs"/>
              </a:defRPr>
            </a:lvl1pPr>
          </a:lstStyle>
          <a:p>
            <a:r>
              <a:rPr lang="de-DE"/>
              <a:t>Kapitel-Überschrift hier einfügen</a:t>
            </a:r>
          </a:p>
        </p:txBody>
      </p:sp>
      <p:sp>
        <p:nvSpPr>
          <p:cNvPr id="11" name="Untertitel 2">
            <a:extLst>
              <a:ext uri="{FF2B5EF4-FFF2-40B4-BE49-F238E27FC236}">
                <a16:creationId xmlns:a16="http://schemas.microsoft.com/office/drawing/2014/main" id="{D1A6EF66-A295-D6D4-B9DB-88962F224AE2}"/>
              </a:ext>
            </a:extLst>
          </p:cNvPr>
          <p:cNvSpPr>
            <a:spLocks noGrp="1"/>
          </p:cNvSpPr>
          <p:nvPr>
            <p:ph type="subTitle" idx="1" hasCustomPrompt="1"/>
          </p:nvPr>
        </p:nvSpPr>
        <p:spPr>
          <a:xfrm>
            <a:off x="1289538" y="6794729"/>
            <a:ext cx="8206154" cy="1798638"/>
          </a:xfrm>
        </p:spPr>
        <p:txBody>
          <a:bodyPr/>
          <a:lstStyle>
            <a:lvl1pPr marL="0" indent="0" algn="l">
              <a:buNone/>
              <a:defRPr sz="28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r>
              <a:rPr lang="de-DE"/>
              <a:t>Optional </a:t>
            </a:r>
            <a:r>
              <a:rPr lang="de-DE" err="1"/>
              <a:t>Subline</a:t>
            </a:r>
            <a:endParaRPr lang="de-DE"/>
          </a:p>
        </p:txBody>
      </p:sp>
      <p:pic>
        <p:nvPicPr>
          <p:cNvPr id="3" name="Grafik 2">
            <a:extLst>
              <a:ext uri="{FF2B5EF4-FFF2-40B4-BE49-F238E27FC236}">
                <a16:creationId xmlns:a16="http://schemas.microsoft.com/office/drawing/2014/main" id="{82A7AE98-782C-BFB6-EDA1-072FA0587F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650" y="9901699"/>
            <a:ext cx="863894" cy="455946"/>
          </a:xfrm>
          <a:prstGeom prst="rect">
            <a:avLst/>
          </a:prstGeom>
        </p:spPr>
      </p:pic>
    </p:spTree>
    <p:extLst>
      <p:ext uri="{BB962C8B-B14F-4D97-AF65-F5344CB8AC3E}">
        <p14:creationId xmlns:p14="http://schemas.microsoft.com/office/powerpoint/2010/main" val="400459386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gleich, zweispalti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208420" y="3391007"/>
            <a:ext cx="7972094" cy="5799021"/>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p:cNvSpPr>
            <a:spLocks noGrp="1"/>
          </p:cNvSpPr>
          <p:nvPr>
            <p:ph idx="12" hasCustomPrompt="1"/>
          </p:nvPr>
        </p:nvSpPr>
        <p:spPr>
          <a:xfrm>
            <a:off x="9379923" y="3391016"/>
            <a:ext cx="8006385" cy="5799021"/>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9">
            <a:extLst>
              <a:ext uri="{FF2B5EF4-FFF2-40B4-BE49-F238E27FC236}">
                <a16:creationId xmlns:a16="http://schemas.microsoft.com/office/drawing/2014/main" id="{AFCF5ABC-542A-E029-4C83-236E88341BD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9" name="Foliennummernplatzhalter 10">
            <a:extLst>
              <a:ext uri="{FF2B5EF4-FFF2-40B4-BE49-F238E27FC236}">
                <a16:creationId xmlns:a16="http://schemas.microsoft.com/office/drawing/2014/main" id="{A509596C-BA35-3B20-EDD1-CAD4FBC15A1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7" name="Textplatzhalter 6">
            <a:extLst>
              <a:ext uri="{FF2B5EF4-FFF2-40B4-BE49-F238E27FC236}">
                <a16:creationId xmlns:a16="http://schemas.microsoft.com/office/drawing/2014/main" id="{FD98A7E7-6B70-B3FC-2269-15D844CF8861}"/>
              </a:ext>
            </a:extLst>
          </p:cNvPr>
          <p:cNvSpPr>
            <a:spLocks noGrp="1"/>
          </p:cNvSpPr>
          <p:nvPr>
            <p:ph type="body" sz="quarter" idx="14" hasCustomPrompt="1"/>
          </p:nvPr>
        </p:nvSpPr>
        <p:spPr>
          <a:xfrm>
            <a:off x="1366838" y="2714933"/>
            <a:ext cx="7812087" cy="535821"/>
          </a:xfrm>
          <a:prstGeom prst="roundRect">
            <a:avLst>
              <a:gd name="adj" fmla="val 20809"/>
            </a:avLst>
          </a:prstGeom>
          <a:solidFill>
            <a:schemeClr val="accent1"/>
          </a:solidFill>
        </p:spPr>
        <p:txBody>
          <a:bodyPr anchor="ctr"/>
          <a:lstStyle>
            <a:lvl1pPr marL="0" indent="0" algn="ctr">
              <a:buNone/>
              <a:defRPr sz="2800">
                <a:solidFill>
                  <a:schemeClr val="bg1"/>
                </a:solidFill>
                <a:latin typeface="+mj-lt"/>
              </a:defRPr>
            </a:lvl1pPr>
          </a:lstStyle>
          <a:p>
            <a:pPr lvl="0"/>
            <a:r>
              <a:rPr lang="de-DE"/>
              <a:t>Beispielheadline</a:t>
            </a:r>
          </a:p>
        </p:txBody>
      </p:sp>
      <p:sp>
        <p:nvSpPr>
          <p:cNvPr id="18" name="Textplatzhalter 6">
            <a:extLst>
              <a:ext uri="{FF2B5EF4-FFF2-40B4-BE49-F238E27FC236}">
                <a16:creationId xmlns:a16="http://schemas.microsoft.com/office/drawing/2014/main" id="{256582C3-A921-E7BA-AB35-82749531E078}"/>
              </a:ext>
            </a:extLst>
          </p:cNvPr>
          <p:cNvSpPr>
            <a:spLocks noGrp="1"/>
          </p:cNvSpPr>
          <p:nvPr>
            <p:ph type="body" sz="quarter" idx="15" hasCustomPrompt="1"/>
          </p:nvPr>
        </p:nvSpPr>
        <p:spPr>
          <a:xfrm>
            <a:off x="9561717" y="2714933"/>
            <a:ext cx="7812028" cy="535821"/>
          </a:xfrm>
          <a:prstGeom prst="roundRect">
            <a:avLst>
              <a:gd name="adj" fmla="val 20809"/>
            </a:avLst>
          </a:prstGeom>
          <a:solidFill>
            <a:schemeClr val="accent3"/>
          </a:solidFill>
        </p:spPr>
        <p:txBody>
          <a:bodyPr anchor="ctr"/>
          <a:lstStyle>
            <a:lvl1pPr marL="0" indent="0" algn="ctr">
              <a:buNone/>
              <a:defRPr sz="2800">
                <a:solidFill>
                  <a:schemeClr val="bg1"/>
                </a:solidFill>
                <a:latin typeface="+mj-lt"/>
              </a:defRPr>
            </a:lvl1pPr>
          </a:lstStyle>
          <a:p>
            <a:pPr lvl="0"/>
            <a:r>
              <a:rPr lang="de-DE"/>
              <a:t>Beispielheadline</a:t>
            </a:r>
          </a:p>
        </p:txBody>
      </p:sp>
      <p:sp>
        <p:nvSpPr>
          <p:cNvPr id="2" name="Titel 20">
            <a:extLst>
              <a:ext uri="{FF2B5EF4-FFF2-40B4-BE49-F238E27FC236}">
                <a16:creationId xmlns:a16="http://schemas.microsoft.com/office/drawing/2014/main" id="{FE464885-8494-924C-22BD-F1410F700E7C}"/>
              </a:ext>
            </a:extLst>
          </p:cNvPr>
          <p:cNvSpPr>
            <a:spLocks noGrp="1"/>
          </p:cNvSpPr>
          <p:nvPr>
            <p:ph type="title"/>
          </p:nvPr>
        </p:nvSpPr>
        <p:spPr>
          <a:xfrm>
            <a:off x="1233134" y="1364883"/>
            <a:ext cx="16176863" cy="880477"/>
          </a:xfrm>
          <a:prstGeom prst="rect">
            <a:avLst/>
          </a:prstGeom>
        </p:spPr>
        <p:txBody>
          <a:bodyPr/>
          <a:lstStyle>
            <a:lvl1pPr>
              <a:defRPr/>
            </a:lvl1pPr>
          </a:lstStyle>
          <a:p>
            <a:r>
              <a:rPr lang="en-US"/>
              <a:t>Click to edit Master title style</a:t>
            </a:r>
            <a:endParaRPr lang="de-DE"/>
          </a:p>
        </p:txBody>
      </p:sp>
      <p:sp>
        <p:nvSpPr>
          <p:cNvPr id="4" name="Textplatzhalter 24">
            <a:extLst>
              <a:ext uri="{FF2B5EF4-FFF2-40B4-BE49-F238E27FC236}">
                <a16:creationId xmlns:a16="http://schemas.microsoft.com/office/drawing/2014/main" id="{EF8E6432-6A31-92A0-171B-1B9E6ABC342B}"/>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4250717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invertiert">
    <p:bg>
      <p:bgRef idx="1001">
        <a:schemeClr val="bg2"/>
      </p:bgRef>
    </p:bg>
    <p:spTree>
      <p:nvGrpSpPr>
        <p:cNvPr id="1" name=""/>
        <p:cNvGrpSpPr/>
        <p:nvPr/>
      </p:nvGrpSpPr>
      <p:grpSpPr>
        <a:xfrm>
          <a:off x="0" y="0"/>
          <a:ext cx="0" cy="0"/>
          <a:chOff x="0" y="0"/>
          <a:chExt cx="0" cy="0"/>
        </a:xfrm>
      </p:grpSpPr>
      <p:sp>
        <p:nvSpPr>
          <p:cNvPr id="6" name="Fußzeilenplatzhalter 9">
            <a:extLst>
              <a:ext uri="{FF2B5EF4-FFF2-40B4-BE49-F238E27FC236}">
                <a16:creationId xmlns:a16="http://schemas.microsoft.com/office/drawing/2014/main" id="{3F681B85-16EA-1F88-D0B1-7D636FDA5EA3}"/>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chemeClr val="bg1"/>
                </a:solidFill>
                <a:latin typeface="Threespin-CondLight" panose="020B0506020101010102" pitchFamily="34" charset="0"/>
                <a:ea typeface="+mn-ea"/>
                <a:cs typeface="+mn-cs"/>
              </a:defRPr>
            </a:lvl1pPr>
          </a:lstStyle>
          <a:p>
            <a:endParaRPr lang="de-DE"/>
          </a:p>
        </p:txBody>
      </p:sp>
      <p:sp>
        <p:nvSpPr>
          <p:cNvPr id="7" name="Foliennummernplatzhalter 10">
            <a:extLst>
              <a:ext uri="{FF2B5EF4-FFF2-40B4-BE49-F238E27FC236}">
                <a16:creationId xmlns:a16="http://schemas.microsoft.com/office/drawing/2014/main" id="{83B38DCA-8322-6A92-36D0-6F8C9B72A1D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chemeClr val="bg1"/>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1" name="Titel 20">
            <a:extLst>
              <a:ext uri="{FF2B5EF4-FFF2-40B4-BE49-F238E27FC236}">
                <a16:creationId xmlns:a16="http://schemas.microsoft.com/office/drawing/2014/main" id="{BC5E1A19-8392-350C-3084-70CE34CADE4A}"/>
              </a:ext>
            </a:extLst>
          </p:cNvPr>
          <p:cNvSpPr>
            <a:spLocks noGrp="1"/>
          </p:cNvSpPr>
          <p:nvPr>
            <p:ph type="title"/>
          </p:nvPr>
        </p:nvSpPr>
        <p:spPr>
          <a:xfrm>
            <a:off x="1233134" y="1364883"/>
            <a:ext cx="16176863" cy="880477"/>
          </a:xfrm>
          <a:prstGeom prst="rect">
            <a:avLst/>
          </a:prstGeom>
        </p:spPr>
        <p:txBody>
          <a:bodyPr/>
          <a:lstStyle>
            <a:lvl1pPr>
              <a:defRPr>
                <a:solidFill>
                  <a:schemeClr val="bg1"/>
                </a:solidFill>
              </a:defRPr>
            </a:lvl1pPr>
          </a:lstStyle>
          <a:p>
            <a:r>
              <a:rPr lang="en-US"/>
              <a:t>Click to edit Master title style</a:t>
            </a:r>
            <a:endParaRPr lang="de-DE"/>
          </a:p>
        </p:txBody>
      </p:sp>
      <p:sp>
        <p:nvSpPr>
          <p:cNvPr id="25" name="Textplatzhalter 24">
            <a:extLst>
              <a:ext uri="{FF2B5EF4-FFF2-40B4-BE49-F238E27FC236}">
                <a16:creationId xmlns:a16="http://schemas.microsoft.com/office/drawing/2014/main" id="{C10010C2-238E-7437-34CC-11A274B9EC9E}"/>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bg1"/>
                </a:solidFill>
              </a:defRPr>
            </a:lvl1pPr>
          </a:lstStyle>
          <a:p>
            <a:pPr lvl="0"/>
            <a:r>
              <a:rPr lang="de-DE"/>
              <a:t>Optionaler Untertitel</a:t>
            </a:r>
          </a:p>
        </p:txBody>
      </p:sp>
      <p:sp>
        <p:nvSpPr>
          <p:cNvPr id="10" name="Textplatzhalter 2">
            <a:extLst>
              <a:ext uri="{FF2B5EF4-FFF2-40B4-BE49-F238E27FC236}">
                <a16:creationId xmlns:a16="http://schemas.microsoft.com/office/drawing/2014/main" id="{DCD9DAC7-C8AB-C62D-DC0D-AE57A2E9AF00}"/>
              </a:ext>
            </a:extLst>
          </p:cNvPr>
          <p:cNvSpPr>
            <a:spLocks noGrp="1"/>
          </p:cNvSpPr>
          <p:nvPr>
            <p:ph idx="1"/>
          </p:nvPr>
        </p:nvSpPr>
        <p:spPr>
          <a:xfrm>
            <a:off x="1218118" y="2336708"/>
            <a:ext cx="16063408" cy="7460064"/>
          </a:xfrm>
          <a:prstGeom prst="rect">
            <a:avLst/>
          </a:prstGeom>
        </p:spPr>
        <p:txBody>
          <a:bodyPr vert="horz" lIns="140442" tIns="70221" rIns="140442" bIns="70221"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2" name="Rechteck 1">
            <a:extLst>
              <a:ext uri="{FF2B5EF4-FFF2-40B4-BE49-F238E27FC236}">
                <a16:creationId xmlns:a16="http://schemas.microsoft.com/office/drawing/2014/main" id="{CECCE538-C109-A9C7-D517-478DF8BF74BD}"/>
              </a:ext>
            </a:extLst>
          </p:cNvPr>
          <p:cNvSpPr/>
          <p:nvPr userDrawn="1"/>
        </p:nvSpPr>
        <p:spPr>
          <a:xfrm>
            <a:off x="0" y="9766300"/>
            <a:ext cx="1299528" cy="763588"/>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36A6A470-85BE-A2CB-321B-3283C7B2AE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650" y="9901699"/>
            <a:ext cx="863894" cy="455946"/>
          </a:xfrm>
          <a:prstGeom prst="rect">
            <a:avLst/>
          </a:prstGeom>
        </p:spPr>
      </p:pic>
    </p:spTree>
    <p:extLst>
      <p:ext uri="{BB962C8B-B14F-4D97-AF65-F5344CB8AC3E}">
        <p14:creationId xmlns:p14="http://schemas.microsoft.com/office/powerpoint/2010/main" val="25912162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3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gleich, dreispaltig">
    <p:spTree>
      <p:nvGrpSpPr>
        <p:cNvPr id="1" name=""/>
        <p:cNvGrpSpPr/>
        <p:nvPr/>
      </p:nvGrpSpPr>
      <p:grpSpPr>
        <a:xfrm>
          <a:off x="0" y="0"/>
          <a:ext cx="0" cy="0"/>
          <a:chOff x="0" y="0"/>
          <a:chExt cx="0" cy="0"/>
        </a:xfrm>
      </p:grpSpPr>
      <p:sp>
        <p:nvSpPr>
          <p:cNvPr id="15" name="Textplatzhalter 6">
            <a:extLst>
              <a:ext uri="{FF2B5EF4-FFF2-40B4-BE49-F238E27FC236}">
                <a16:creationId xmlns:a16="http://schemas.microsoft.com/office/drawing/2014/main" id="{8612F443-EB4C-FA9B-FDC9-6FB80B667C83}"/>
              </a:ext>
            </a:extLst>
          </p:cNvPr>
          <p:cNvSpPr>
            <a:spLocks noGrp="1"/>
          </p:cNvSpPr>
          <p:nvPr>
            <p:ph type="body" sz="quarter" idx="14" hasCustomPrompt="1"/>
          </p:nvPr>
        </p:nvSpPr>
        <p:spPr>
          <a:xfrm>
            <a:off x="1366838" y="2703210"/>
            <a:ext cx="5112000" cy="535821"/>
          </a:xfrm>
          <a:prstGeom prst="roundRect">
            <a:avLst>
              <a:gd name="adj" fmla="val 20809"/>
            </a:avLst>
          </a:prstGeom>
          <a:solidFill>
            <a:schemeClr val="accent1"/>
          </a:solidFill>
        </p:spPr>
        <p:txBody>
          <a:bodyPr anchor="ctr"/>
          <a:lstStyle>
            <a:lvl1pPr marL="0" indent="0" algn="ctr">
              <a:buNone/>
              <a:defRPr sz="2800">
                <a:solidFill>
                  <a:schemeClr val="bg1"/>
                </a:solidFill>
                <a:latin typeface="+mj-lt"/>
              </a:defRPr>
            </a:lvl1pPr>
          </a:lstStyle>
          <a:p>
            <a:pPr lvl="0"/>
            <a:r>
              <a:rPr lang="de-DE"/>
              <a:t>Beispielheadline</a:t>
            </a:r>
          </a:p>
        </p:txBody>
      </p:sp>
      <p:sp>
        <p:nvSpPr>
          <p:cNvPr id="16" name="Textplatzhalter 6">
            <a:extLst>
              <a:ext uri="{FF2B5EF4-FFF2-40B4-BE49-F238E27FC236}">
                <a16:creationId xmlns:a16="http://schemas.microsoft.com/office/drawing/2014/main" id="{504C88EE-8A0F-7A4E-F168-CDB33990C9FD}"/>
              </a:ext>
            </a:extLst>
          </p:cNvPr>
          <p:cNvSpPr>
            <a:spLocks noGrp="1"/>
          </p:cNvSpPr>
          <p:nvPr>
            <p:ph type="body" sz="quarter" idx="15" hasCustomPrompt="1"/>
          </p:nvPr>
        </p:nvSpPr>
        <p:spPr>
          <a:xfrm>
            <a:off x="6792056" y="2714097"/>
            <a:ext cx="5112000" cy="535821"/>
          </a:xfrm>
          <a:prstGeom prst="roundRect">
            <a:avLst>
              <a:gd name="adj" fmla="val 20809"/>
            </a:avLst>
          </a:prstGeom>
          <a:solidFill>
            <a:schemeClr val="accent3"/>
          </a:solidFill>
        </p:spPr>
        <p:txBody>
          <a:bodyPr anchor="ctr"/>
          <a:lstStyle>
            <a:lvl1pPr marL="0" indent="0" algn="ctr">
              <a:buNone/>
              <a:defRPr sz="2800">
                <a:solidFill>
                  <a:schemeClr val="bg1"/>
                </a:solidFill>
                <a:latin typeface="+mj-lt"/>
              </a:defRPr>
            </a:lvl1pPr>
          </a:lstStyle>
          <a:p>
            <a:pPr lvl="0"/>
            <a:r>
              <a:rPr lang="de-DE"/>
              <a:t>Beispielheadline</a:t>
            </a:r>
          </a:p>
        </p:txBody>
      </p:sp>
      <p:sp>
        <p:nvSpPr>
          <p:cNvPr id="17" name="Textplatzhalter 6">
            <a:extLst>
              <a:ext uri="{FF2B5EF4-FFF2-40B4-BE49-F238E27FC236}">
                <a16:creationId xmlns:a16="http://schemas.microsoft.com/office/drawing/2014/main" id="{42094F6D-4F13-09BC-5F31-484E4136BBAF}"/>
              </a:ext>
            </a:extLst>
          </p:cNvPr>
          <p:cNvSpPr>
            <a:spLocks noGrp="1"/>
          </p:cNvSpPr>
          <p:nvPr>
            <p:ph type="body" sz="quarter" idx="17" hasCustomPrompt="1"/>
          </p:nvPr>
        </p:nvSpPr>
        <p:spPr>
          <a:xfrm>
            <a:off x="12265025" y="2703210"/>
            <a:ext cx="5112000" cy="535821"/>
          </a:xfrm>
          <a:prstGeom prst="roundRect">
            <a:avLst>
              <a:gd name="adj" fmla="val 20809"/>
            </a:avLst>
          </a:prstGeom>
          <a:solidFill>
            <a:schemeClr val="accent4"/>
          </a:solidFill>
        </p:spPr>
        <p:txBody>
          <a:bodyPr anchor="ctr"/>
          <a:lstStyle>
            <a:lvl1pPr marL="0" indent="0" algn="ctr">
              <a:buNone/>
              <a:defRPr sz="2800">
                <a:solidFill>
                  <a:schemeClr val="bg1"/>
                </a:solidFill>
                <a:latin typeface="+mj-lt"/>
              </a:defRPr>
            </a:lvl1pPr>
          </a:lstStyle>
          <a:p>
            <a:pPr lvl="0"/>
            <a:r>
              <a:rPr lang="de-DE"/>
              <a:t>Beispielheadline</a:t>
            </a:r>
          </a:p>
        </p:txBody>
      </p:sp>
      <p:sp>
        <p:nvSpPr>
          <p:cNvPr id="3" name="Inhaltsplatzhalter 2"/>
          <p:cNvSpPr>
            <a:spLocks noGrp="1"/>
          </p:cNvSpPr>
          <p:nvPr>
            <p:ph idx="1" hasCustomPrompt="1"/>
          </p:nvPr>
        </p:nvSpPr>
        <p:spPr>
          <a:xfrm>
            <a:off x="1244524" y="3368325"/>
            <a:ext cx="5294914" cy="5821713"/>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p:cNvSpPr>
            <a:spLocks noGrp="1"/>
          </p:cNvSpPr>
          <p:nvPr>
            <p:ph idx="12" hasCustomPrompt="1"/>
          </p:nvPr>
        </p:nvSpPr>
        <p:spPr>
          <a:xfrm>
            <a:off x="6685401" y="3368325"/>
            <a:ext cx="5250874" cy="5821713"/>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Inhaltsplatzhalter 2"/>
          <p:cNvSpPr>
            <a:spLocks noGrp="1"/>
          </p:cNvSpPr>
          <p:nvPr>
            <p:ph idx="16" hasCustomPrompt="1"/>
          </p:nvPr>
        </p:nvSpPr>
        <p:spPr>
          <a:xfrm>
            <a:off x="12110101" y="3368648"/>
            <a:ext cx="5250874" cy="5821713"/>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ußzeilenplatzhalter 9">
            <a:extLst>
              <a:ext uri="{FF2B5EF4-FFF2-40B4-BE49-F238E27FC236}">
                <a16:creationId xmlns:a16="http://schemas.microsoft.com/office/drawing/2014/main" id="{2BF127B5-5CDB-0C95-E4C7-C669BD3C75F7}"/>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13" name="Foliennummernplatzhalter 10">
            <a:extLst>
              <a:ext uri="{FF2B5EF4-FFF2-40B4-BE49-F238E27FC236}">
                <a16:creationId xmlns:a16="http://schemas.microsoft.com/office/drawing/2014/main" id="{4CB99D33-EE99-6CF3-784E-AC34F93EFD7C}"/>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 name="Titel 20">
            <a:extLst>
              <a:ext uri="{FF2B5EF4-FFF2-40B4-BE49-F238E27FC236}">
                <a16:creationId xmlns:a16="http://schemas.microsoft.com/office/drawing/2014/main" id="{DF6572C0-5A42-5D1E-8A7D-A4EF64A50911}"/>
              </a:ext>
            </a:extLst>
          </p:cNvPr>
          <p:cNvSpPr>
            <a:spLocks noGrp="1"/>
          </p:cNvSpPr>
          <p:nvPr>
            <p:ph type="title"/>
          </p:nvPr>
        </p:nvSpPr>
        <p:spPr>
          <a:xfrm>
            <a:off x="1233134" y="1364883"/>
            <a:ext cx="16176863" cy="880477"/>
          </a:xfrm>
          <a:prstGeom prst="rect">
            <a:avLst/>
          </a:prstGeom>
        </p:spPr>
        <p:txBody>
          <a:bodyPr/>
          <a:lstStyle>
            <a:lvl1pPr>
              <a:defRPr/>
            </a:lvl1pPr>
          </a:lstStyle>
          <a:p>
            <a:r>
              <a:rPr lang="en-US"/>
              <a:t>Click to edit Master title style</a:t>
            </a:r>
            <a:endParaRPr lang="de-DE"/>
          </a:p>
        </p:txBody>
      </p:sp>
      <p:sp>
        <p:nvSpPr>
          <p:cNvPr id="4" name="Textplatzhalter 24">
            <a:extLst>
              <a:ext uri="{FF2B5EF4-FFF2-40B4-BE49-F238E27FC236}">
                <a16:creationId xmlns:a16="http://schemas.microsoft.com/office/drawing/2014/main" id="{5C5A0F9E-4D5F-28FD-E30D-539E298C4D13}"/>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3008474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or-/Nachteile, zweispaltig">
    <p:spTree>
      <p:nvGrpSpPr>
        <p:cNvPr id="1" name=""/>
        <p:cNvGrpSpPr/>
        <p:nvPr/>
      </p:nvGrpSpPr>
      <p:grpSpPr>
        <a:xfrm>
          <a:off x="0" y="0"/>
          <a:ext cx="0" cy="0"/>
          <a:chOff x="0" y="0"/>
          <a:chExt cx="0" cy="0"/>
        </a:xfrm>
      </p:grpSpPr>
      <p:sp>
        <p:nvSpPr>
          <p:cNvPr id="27" name="Rechteck: abgerundete Ecken 26">
            <a:extLst>
              <a:ext uri="{FF2B5EF4-FFF2-40B4-BE49-F238E27FC236}">
                <a16:creationId xmlns:a16="http://schemas.microsoft.com/office/drawing/2014/main" id="{FAED688B-2D57-71AC-2171-FCCE5DDDDE7A}"/>
              </a:ext>
            </a:extLst>
          </p:cNvPr>
          <p:cNvSpPr/>
          <p:nvPr userDrawn="1"/>
        </p:nvSpPr>
        <p:spPr>
          <a:xfrm>
            <a:off x="1387786" y="3072033"/>
            <a:ext cx="7719808" cy="5516266"/>
          </a:xfrm>
          <a:prstGeom prst="roundRect">
            <a:avLst>
              <a:gd name="adj" fmla="val 707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8" name="Fußzeilenplatzhalter 9">
            <a:extLst>
              <a:ext uri="{FF2B5EF4-FFF2-40B4-BE49-F238E27FC236}">
                <a16:creationId xmlns:a16="http://schemas.microsoft.com/office/drawing/2014/main" id="{AFCF5ABC-542A-E029-4C83-236E88341BD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9" name="Foliennummernplatzhalter 10">
            <a:extLst>
              <a:ext uri="{FF2B5EF4-FFF2-40B4-BE49-F238E27FC236}">
                <a16:creationId xmlns:a16="http://schemas.microsoft.com/office/drawing/2014/main" id="{A509596C-BA35-3B20-EDD1-CAD4FBC15A1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4" name="Rechteck: abgerundete Ecken 13">
            <a:extLst>
              <a:ext uri="{FF2B5EF4-FFF2-40B4-BE49-F238E27FC236}">
                <a16:creationId xmlns:a16="http://schemas.microsoft.com/office/drawing/2014/main" id="{8626863A-783E-5F78-D8B3-93BD81749508}"/>
              </a:ext>
            </a:extLst>
          </p:cNvPr>
          <p:cNvSpPr/>
          <p:nvPr userDrawn="1"/>
        </p:nvSpPr>
        <p:spPr>
          <a:xfrm>
            <a:off x="9632304" y="3053682"/>
            <a:ext cx="7719808" cy="5516266"/>
          </a:xfrm>
          <a:prstGeom prst="roundRect">
            <a:avLst>
              <a:gd name="adj" fmla="val 7070"/>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15" name="Inhaltsplatzhalter 2">
            <a:extLst>
              <a:ext uri="{FF2B5EF4-FFF2-40B4-BE49-F238E27FC236}">
                <a16:creationId xmlns:a16="http://schemas.microsoft.com/office/drawing/2014/main" id="{FA0D27CA-A092-167F-2A74-15C917C15961}"/>
              </a:ext>
            </a:extLst>
          </p:cNvPr>
          <p:cNvSpPr>
            <a:spLocks noGrp="1"/>
          </p:cNvSpPr>
          <p:nvPr>
            <p:ph idx="16"/>
          </p:nvPr>
        </p:nvSpPr>
        <p:spPr>
          <a:xfrm>
            <a:off x="10016055" y="4356788"/>
            <a:ext cx="6942222" cy="3818904"/>
          </a:xfrm>
        </p:spPr>
        <p:txBody>
          <a:bodyPr/>
          <a:lstStyle>
            <a:lvl1pPr marL="342900" indent="-342900">
              <a:buFont typeface="Arial" panose="020B0604020202020204" pitchFamily="34" charset="0"/>
              <a:buChar char="•"/>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en-US"/>
              <a:t>Click to edit Master text styles</a:t>
            </a:r>
          </a:p>
        </p:txBody>
      </p:sp>
      <p:sp>
        <p:nvSpPr>
          <p:cNvPr id="20" name="Untertitel 2">
            <a:extLst>
              <a:ext uri="{FF2B5EF4-FFF2-40B4-BE49-F238E27FC236}">
                <a16:creationId xmlns:a16="http://schemas.microsoft.com/office/drawing/2014/main" id="{2D97A2F3-D081-21E5-742D-F5127D7FB11E}"/>
              </a:ext>
            </a:extLst>
          </p:cNvPr>
          <p:cNvSpPr>
            <a:spLocks noGrp="1"/>
          </p:cNvSpPr>
          <p:nvPr>
            <p:ph type="subTitle" idx="17" hasCustomPrompt="1"/>
          </p:nvPr>
        </p:nvSpPr>
        <p:spPr>
          <a:xfrm>
            <a:off x="10023320" y="3476630"/>
            <a:ext cx="5138138" cy="814023"/>
          </a:xfrm>
        </p:spPr>
        <p:txBody>
          <a:bodyPr/>
          <a:lstStyle>
            <a:lvl1pPr marL="0" indent="0" algn="l">
              <a:buNone/>
              <a:defRPr sz="24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pPr lvl="0"/>
            <a:r>
              <a:rPr lang="de-DE"/>
              <a:t>Mastertextformat bearbeiten</a:t>
            </a:r>
          </a:p>
        </p:txBody>
      </p:sp>
      <p:sp>
        <p:nvSpPr>
          <p:cNvPr id="26" name="Rechteck: obere Ecken abgerundet 25">
            <a:extLst>
              <a:ext uri="{FF2B5EF4-FFF2-40B4-BE49-F238E27FC236}">
                <a16:creationId xmlns:a16="http://schemas.microsoft.com/office/drawing/2014/main" id="{8D1B26EC-1D3F-047E-5AEB-BCEA43885857}"/>
              </a:ext>
            </a:extLst>
          </p:cNvPr>
          <p:cNvSpPr/>
          <p:nvPr userDrawn="1"/>
        </p:nvSpPr>
        <p:spPr>
          <a:xfrm rot="16200000">
            <a:off x="16364316" y="3603229"/>
            <a:ext cx="978113" cy="990589"/>
          </a:xfrm>
          <a:prstGeom prst="round2SameRect">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pic>
        <p:nvPicPr>
          <p:cNvPr id="25" name="Grafik 24">
            <a:extLst>
              <a:ext uri="{FF2B5EF4-FFF2-40B4-BE49-F238E27FC236}">
                <a16:creationId xmlns:a16="http://schemas.microsoft.com/office/drawing/2014/main" id="{CC6801C6-9235-15DE-08F2-36889154AD6E}"/>
              </a:ext>
            </a:extLst>
          </p:cNvPr>
          <p:cNvPicPr>
            <a:picLocks noChangeAspect="1"/>
          </p:cNvPicPr>
          <p:nvPr userDrawn="1"/>
        </p:nvPicPr>
        <p:blipFill>
          <a:blip r:embed="rId2"/>
          <a:stretch>
            <a:fillRect/>
          </a:stretch>
        </p:blipFill>
        <p:spPr>
          <a:xfrm>
            <a:off x="16472419" y="3717570"/>
            <a:ext cx="761905" cy="761905"/>
          </a:xfrm>
          <a:prstGeom prst="rect">
            <a:avLst/>
          </a:prstGeom>
        </p:spPr>
      </p:pic>
      <p:sp>
        <p:nvSpPr>
          <p:cNvPr id="30" name="Rechteck: obere Ecken abgerundet 29">
            <a:extLst>
              <a:ext uri="{FF2B5EF4-FFF2-40B4-BE49-F238E27FC236}">
                <a16:creationId xmlns:a16="http://schemas.microsoft.com/office/drawing/2014/main" id="{881FA293-36CE-C209-DBB0-4E005227E569}"/>
              </a:ext>
            </a:extLst>
          </p:cNvPr>
          <p:cNvSpPr/>
          <p:nvPr userDrawn="1"/>
        </p:nvSpPr>
        <p:spPr>
          <a:xfrm rot="16200000">
            <a:off x="8135840" y="3621580"/>
            <a:ext cx="978113" cy="990589"/>
          </a:xfrm>
          <a:prstGeom prst="round2SameRect">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pic>
        <p:nvPicPr>
          <p:cNvPr id="32" name="Grafik 31">
            <a:extLst>
              <a:ext uri="{FF2B5EF4-FFF2-40B4-BE49-F238E27FC236}">
                <a16:creationId xmlns:a16="http://schemas.microsoft.com/office/drawing/2014/main" id="{81E9BDDF-2E45-F395-F6C1-13D28F87A3AD}"/>
              </a:ext>
            </a:extLst>
          </p:cNvPr>
          <p:cNvPicPr>
            <a:picLocks noChangeAspect="1"/>
          </p:cNvPicPr>
          <p:nvPr userDrawn="1"/>
        </p:nvPicPr>
        <p:blipFill>
          <a:blip r:embed="rId3"/>
          <a:stretch>
            <a:fillRect/>
          </a:stretch>
        </p:blipFill>
        <p:spPr>
          <a:xfrm>
            <a:off x="8382495" y="3841509"/>
            <a:ext cx="550728" cy="550728"/>
          </a:xfrm>
          <a:prstGeom prst="rect">
            <a:avLst/>
          </a:prstGeom>
        </p:spPr>
      </p:pic>
      <p:sp>
        <p:nvSpPr>
          <p:cNvPr id="36" name="Inhaltsplatzhalter 2">
            <a:extLst>
              <a:ext uri="{FF2B5EF4-FFF2-40B4-BE49-F238E27FC236}">
                <a16:creationId xmlns:a16="http://schemas.microsoft.com/office/drawing/2014/main" id="{B26EE119-0512-0426-8CCC-2D49AA5F08A1}"/>
              </a:ext>
            </a:extLst>
          </p:cNvPr>
          <p:cNvSpPr>
            <a:spLocks noGrp="1"/>
          </p:cNvSpPr>
          <p:nvPr>
            <p:ph idx="18"/>
          </p:nvPr>
        </p:nvSpPr>
        <p:spPr>
          <a:xfrm>
            <a:off x="1733108" y="4356788"/>
            <a:ext cx="6942222" cy="3818904"/>
          </a:xfrm>
        </p:spPr>
        <p:txBody>
          <a:bodyPr/>
          <a:lstStyle>
            <a:lvl1pPr marL="342900" indent="-342900">
              <a:buFont typeface="Arial" panose="020B0604020202020204" pitchFamily="34" charset="0"/>
              <a:buChar char="•"/>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en-US"/>
              <a:t>Click to edit Master text styles</a:t>
            </a:r>
          </a:p>
        </p:txBody>
      </p:sp>
      <p:sp>
        <p:nvSpPr>
          <p:cNvPr id="4" name="Textplatzhalter 3">
            <a:extLst>
              <a:ext uri="{FF2B5EF4-FFF2-40B4-BE49-F238E27FC236}">
                <a16:creationId xmlns:a16="http://schemas.microsoft.com/office/drawing/2014/main" id="{5885C3A7-2095-821C-BE30-5696396CC9EE}"/>
              </a:ext>
            </a:extLst>
          </p:cNvPr>
          <p:cNvSpPr>
            <a:spLocks noGrp="1"/>
          </p:cNvSpPr>
          <p:nvPr>
            <p:ph type="body" sz="quarter" idx="19"/>
          </p:nvPr>
        </p:nvSpPr>
        <p:spPr>
          <a:xfrm>
            <a:off x="1732643" y="3476630"/>
            <a:ext cx="6123024" cy="824740"/>
          </a:xfrm>
        </p:spPr>
        <p:txBody>
          <a:bodyPr/>
          <a:lstStyle>
            <a:lvl1pPr marL="0" indent="0">
              <a:buNone/>
              <a:defRPr>
                <a:solidFill>
                  <a:schemeClr val="bg1"/>
                </a:soli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2" name="Titel 20">
            <a:extLst>
              <a:ext uri="{FF2B5EF4-FFF2-40B4-BE49-F238E27FC236}">
                <a16:creationId xmlns:a16="http://schemas.microsoft.com/office/drawing/2014/main" id="{D3C28D26-6E9D-481B-ACA9-A22468D01E67}"/>
              </a:ext>
            </a:extLst>
          </p:cNvPr>
          <p:cNvSpPr>
            <a:spLocks noGrp="1"/>
          </p:cNvSpPr>
          <p:nvPr>
            <p:ph type="title"/>
          </p:nvPr>
        </p:nvSpPr>
        <p:spPr>
          <a:xfrm>
            <a:off x="1233134" y="1364883"/>
            <a:ext cx="16176863" cy="880477"/>
          </a:xfrm>
          <a:prstGeom prst="rect">
            <a:avLst/>
          </a:prstGeom>
        </p:spPr>
        <p:txBody>
          <a:bodyPr/>
          <a:lstStyle>
            <a:lvl1pPr>
              <a:defRPr/>
            </a:lvl1pPr>
          </a:lstStyle>
          <a:p>
            <a:r>
              <a:rPr lang="en-US"/>
              <a:t>Click to edit Master title style</a:t>
            </a:r>
            <a:endParaRPr lang="de-DE"/>
          </a:p>
        </p:txBody>
      </p:sp>
      <p:sp>
        <p:nvSpPr>
          <p:cNvPr id="3" name="Textplatzhalter 24">
            <a:extLst>
              <a:ext uri="{FF2B5EF4-FFF2-40B4-BE49-F238E27FC236}">
                <a16:creationId xmlns:a16="http://schemas.microsoft.com/office/drawing/2014/main" id="{A00EBAF6-FEB0-73E8-E58F-DDA083BFB6D8}"/>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322429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6"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or-/Nachteile, dreizeilig">
    <p:spTree>
      <p:nvGrpSpPr>
        <p:cNvPr id="1" name=""/>
        <p:cNvGrpSpPr/>
        <p:nvPr/>
      </p:nvGrpSpPr>
      <p:grpSpPr>
        <a:xfrm>
          <a:off x="0" y="0"/>
          <a:ext cx="0" cy="0"/>
          <a:chOff x="0" y="0"/>
          <a:chExt cx="0" cy="0"/>
        </a:xfrm>
      </p:grpSpPr>
      <p:sp>
        <p:nvSpPr>
          <p:cNvPr id="36" name="Gleichschenkliges Dreieck 35">
            <a:extLst>
              <a:ext uri="{FF2B5EF4-FFF2-40B4-BE49-F238E27FC236}">
                <a16:creationId xmlns:a16="http://schemas.microsoft.com/office/drawing/2014/main" id="{9BBB6AB1-6DF3-2A45-988B-988CCAFECF63}"/>
              </a:ext>
            </a:extLst>
          </p:cNvPr>
          <p:cNvSpPr/>
          <p:nvPr userDrawn="1"/>
        </p:nvSpPr>
        <p:spPr>
          <a:xfrm rot="5400000">
            <a:off x="7779109" y="3122648"/>
            <a:ext cx="1534224" cy="747543"/>
          </a:xfrm>
          <a:prstGeom prst="triangle">
            <a:avLst>
              <a:gd name="adj" fmla="val 4888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1318"/>
          </a:p>
        </p:txBody>
      </p:sp>
      <p:sp>
        <p:nvSpPr>
          <p:cNvPr id="8" name="Fußzeilenplatzhalter 9">
            <a:extLst>
              <a:ext uri="{FF2B5EF4-FFF2-40B4-BE49-F238E27FC236}">
                <a16:creationId xmlns:a16="http://schemas.microsoft.com/office/drawing/2014/main" id="{AFCF5ABC-542A-E029-4C83-236E88341BD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9" name="Foliennummernplatzhalter 10">
            <a:extLst>
              <a:ext uri="{FF2B5EF4-FFF2-40B4-BE49-F238E27FC236}">
                <a16:creationId xmlns:a16="http://schemas.microsoft.com/office/drawing/2014/main" id="{A509596C-BA35-3B20-EDD1-CAD4FBC15A1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1" name="Rechteck: abgerundete Ecken 20">
            <a:extLst>
              <a:ext uri="{FF2B5EF4-FFF2-40B4-BE49-F238E27FC236}">
                <a16:creationId xmlns:a16="http://schemas.microsoft.com/office/drawing/2014/main" id="{684C4468-8234-3CBC-4D1F-EC8EB01A191A}"/>
              </a:ext>
            </a:extLst>
          </p:cNvPr>
          <p:cNvSpPr/>
          <p:nvPr userDrawn="1"/>
        </p:nvSpPr>
        <p:spPr>
          <a:xfrm>
            <a:off x="1388665" y="2582934"/>
            <a:ext cx="7007893" cy="1843158"/>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22" name="Inhaltsplatzhalter 2">
            <a:extLst>
              <a:ext uri="{FF2B5EF4-FFF2-40B4-BE49-F238E27FC236}">
                <a16:creationId xmlns:a16="http://schemas.microsoft.com/office/drawing/2014/main" id="{2815A6E4-FC5F-2448-02F3-A5D7112DEA90}"/>
              </a:ext>
            </a:extLst>
          </p:cNvPr>
          <p:cNvSpPr>
            <a:spLocks noGrp="1"/>
          </p:cNvSpPr>
          <p:nvPr>
            <p:ph idx="18"/>
          </p:nvPr>
        </p:nvSpPr>
        <p:spPr>
          <a:xfrm>
            <a:off x="3218542" y="3206025"/>
            <a:ext cx="4989250" cy="938574"/>
          </a:xfrm>
        </p:spPr>
        <p:txBody>
          <a:bodyPr/>
          <a:lstStyle>
            <a:lvl1pPr marL="0" indent="0">
              <a:buFont typeface="Arial" panose="020B0604020202020204" pitchFamily="34" charset="0"/>
              <a:buNone/>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en-US"/>
              <a:t>Click to edit Master text styles</a:t>
            </a:r>
          </a:p>
          <a:p>
            <a:pPr lvl="1"/>
            <a:r>
              <a:rPr lang="en-US"/>
              <a:t>Second level</a:t>
            </a:r>
          </a:p>
        </p:txBody>
      </p:sp>
      <p:sp>
        <p:nvSpPr>
          <p:cNvPr id="24" name="Ellipse 23">
            <a:extLst>
              <a:ext uri="{FF2B5EF4-FFF2-40B4-BE49-F238E27FC236}">
                <a16:creationId xmlns:a16="http://schemas.microsoft.com/office/drawing/2014/main" id="{7794BD27-5394-767D-0231-E04EEC4E14CD}"/>
              </a:ext>
            </a:extLst>
          </p:cNvPr>
          <p:cNvSpPr/>
          <p:nvPr userDrawn="1"/>
        </p:nvSpPr>
        <p:spPr>
          <a:xfrm>
            <a:off x="1764646" y="2982454"/>
            <a:ext cx="938574" cy="938574"/>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77E20A03-681F-00D9-42CE-49D9909A25E4}"/>
              </a:ext>
            </a:extLst>
          </p:cNvPr>
          <p:cNvPicPr>
            <a:picLocks noChangeAspect="1"/>
          </p:cNvPicPr>
          <p:nvPr userDrawn="1"/>
        </p:nvPicPr>
        <p:blipFill>
          <a:blip r:embed="rId2"/>
          <a:stretch>
            <a:fillRect/>
          </a:stretch>
        </p:blipFill>
        <p:spPr>
          <a:xfrm>
            <a:off x="2043735" y="3251536"/>
            <a:ext cx="389944" cy="389944"/>
          </a:xfrm>
          <a:prstGeom prst="rect">
            <a:avLst/>
          </a:prstGeom>
        </p:spPr>
      </p:pic>
      <p:sp>
        <p:nvSpPr>
          <p:cNvPr id="57" name="Rechteck: abgerundete Ecken 56">
            <a:extLst>
              <a:ext uri="{FF2B5EF4-FFF2-40B4-BE49-F238E27FC236}">
                <a16:creationId xmlns:a16="http://schemas.microsoft.com/office/drawing/2014/main" id="{CBE6280D-6195-F39D-669B-79F37E4B5CDD}"/>
              </a:ext>
            </a:extLst>
          </p:cNvPr>
          <p:cNvSpPr/>
          <p:nvPr userDrawn="1"/>
        </p:nvSpPr>
        <p:spPr>
          <a:xfrm>
            <a:off x="9530938" y="6907980"/>
            <a:ext cx="7719808" cy="2030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58" name="Inhaltsplatzhalter 2">
            <a:extLst>
              <a:ext uri="{FF2B5EF4-FFF2-40B4-BE49-F238E27FC236}">
                <a16:creationId xmlns:a16="http://schemas.microsoft.com/office/drawing/2014/main" id="{ED34DD3F-92CE-5485-31F0-57AF5001A9B9}"/>
              </a:ext>
            </a:extLst>
          </p:cNvPr>
          <p:cNvSpPr>
            <a:spLocks noGrp="1"/>
          </p:cNvSpPr>
          <p:nvPr>
            <p:ph idx="23"/>
          </p:nvPr>
        </p:nvSpPr>
        <p:spPr>
          <a:xfrm>
            <a:off x="11360815" y="7717529"/>
            <a:ext cx="5496096" cy="1167961"/>
          </a:xfrm>
        </p:spPr>
        <p:txBody>
          <a:bodyPr/>
          <a:lstStyle>
            <a:lvl1pPr marL="0" indent="0">
              <a:buFont typeface="Arial" panose="020B0604020202020204" pitchFamily="34" charset="0"/>
              <a:buNone/>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en-US"/>
              <a:t>Click to edit Master text styles</a:t>
            </a:r>
          </a:p>
          <a:p>
            <a:pPr lvl="1"/>
            <a:r>
              <a:rPr lang="en-US"/>
              <a:t>Second level</a:t>
            </a:r>
          </a:p>
        </p:txBody>
      </p:sp>
      <p:sp>
        <p:nvSpPr>
          <p:cNvPr id="60" name="Ellipse 59">
            <a:extLst>
              <a:ext uri="{FF2B5EF4-FFF2-40B4-BE49-F238E27FC236}">
                <a16:creationId xmlns:a16="http://schemas.microsoft.com/office/drawing/2014/main" id="{3CEE2403-E1D1-3E9D-7ADF-22AB112778B4}"/>
              </a:ext>
            </a:extLst>
          </p:cNvPr>
          <p:cNvSpPr/>
          <p:nvPr userDrawn="1"/>
        </p:nvSpPr>
        <p:spPr>
          <a:xfrm>
            <a:off x="9906919" y="7399394"/>
            <a:ext cx="1033922" cy="103392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1" name="Grafik 60">
            <a:extLst>
              <a:ext uri="{FF2B5EF4-FFF2-40B4-BE49-F238E27FC236}">
                <a16:creationId xmlns:a16="http://schemas.microsoft.com/office/drawing/2014/main" id="{AC1335FF-4263-F4CD-46A3-2659E6A04580}"/>
              </a:ext>
            </a:extLst>
          </p:cNvPr>
          <p:cNvPicPr>
            <a:picLocks noChangeAspect="1"/>
          </p:cNvPicPr>
          <p:nvPr userDrawn="1"/>
        </p:nvPicPr>
        <p:blipFill>
          <a:blip r:embed="rId3"/>
          <a:stretch>
            <a:fillRect/>
          </a:stretch>
        </p:blipFill>
        <p:spPr>
          <a:xfrm>
            <a:off x="10047890" y="7528719"/>
            <a:ext cx="761905" cy="761905"/>
          </a:xfrm>
          <a:prstGeom prst="rect">
            <a:avLst/>
          </a:prstGeom>
        </p:spPr>
      </p:pic>
      <p:sp>
        <p:nvSpPr>
          <p:cNvPr id="64" name="Inhaltsplatzhalter 2">
            <a:extLst>
              <a:ext uri="{FF2B5EF4-FFF2-40B4-BE49-F238E27FC236}">
                <a16:creationId xmlns:a16="http://schemas.microsoft.com/office/drawing/2014/main" id="{798D5F03-497C-65DE-C131-0250394DA594}"/>
              </a:ext>
            </a:extLst>
          </p:cNvPr>
          <p:cNvSpPr>
            <a:spLocks noGrp="1"/>
          </p:cNvSpPr>
          <p:nvPr>
            <p:ph idx="24" hasCustomPrompt="1"/>
          </p:nvPr>
        </p:nvSpPr>
        <p:spPr>
          <a:xfrm>
            <a:off x="11347745" y="7158452"/>
            <a:ext cx="5496096" cy="559078"/>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Untertitel</a:t>
            </a:r>
          </a:p>
        </p:txBody>
      </p:sp>
      <p:sp>
        <p:nvSpPr>
          <p:cNvPr id="65" name="Rechteck: abgerundete Ecken 64">
            <a:extLst>
              <a:ext uri="{FF2B5EF4-FFF2-40B4-BE49-F238E27FC236}">
                <a16:creationId xmlns:a16="http://schemas.microsoft.com/office/drawing/2014/main" id="{F1028EF7-6312-2555-700A-77031E6458D0}"/>
              </a:ext>
            </a:extLst>
          </p:cNvPr>
          <p:cNvSpPr/>
          <p:nvPr userDrawn="1"/>
        </p:nvSpPr>
        <p:spPr>
          <a:xfrm>
            <a:off x="9530938" y="4693648"/>
            <a:ext cx="7719808" cy="2030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66" name="Inhaltsplatzhalter 2">
            <a:extLst>
              <a:ext uri="{FF2B5EF4-FFF2-40B4-BE49-F238E27FC236}">
                <a16:creationId xmlns:a16="http://schemas.microsoft.com/office/drawing/2014/main" id="{B0199999-B1F5-057C-01BA-C4148B758D27}"/>
              </a:ext>
            </a:extLst>
          </p:cNvPr>
          <p:cNvSpPr>
            <a:spLocks noGrp="1"/>
          </p:cNvSpPr>
          <p:nvPr>
            <p:ph idx="25"/>
          </p:nvPr>
        </p:nvSpPr>
        <p:spPr>
          <a:xfrm>
            <a:off x="11360815" y="5503197"/>
            <a:ext cx="5496096" cy="1167961"/>
          </a:xfrm>
        </p:spPr>
        <p:txBody>
          <a:bodyPr/>
          <a:lstStyle>
            <a:lvl1pPr marL="0" indent="0">
              <a:buFont typeface="Arial" panose="020B0604020202020204" pitchFamily="34" charset="0"/>
              <a:buNone/>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en-US"/>
              <a:t>Click to edit Master text styles</a:t>
            </a:r>
          </a:p>
          <a:p>
            <a:pPr lvl="1"/>
            <a:r>
              <a:rPr lang="en-US"/>
              <a:t>Second level</a:t>
            </a:r>
          </a:p>
        </p:txBody>
      </p:sp>
      <p:sp>
        <p:nvSpPr>
          <p:cNvPr id="67" name="Ellipse 66">
            <a:extLst>
              <a:ext uri="{FF2B5EF4-FFF2-40B4-BE49-F238E27FC236}">
                <a16:creationId xmlns:a16="http://schemas.microsoft.com/office/drawing/2014/main" id="{573DC893-7681-9B86-79B1-178B71B9B8D6}"/>
              </a:ext>
            </a:extLst>
          </p:cNvPr>
          <p:cNvSpPr/>
          <p:nvPr userDrawn="1"/>
        </p:nvSpPr>
        <p:spPr>
          <a:xfrm>
            <a:off x="9906919" y="5185062"/>
            <a:ext cx="1033922" cy="103392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8" name="Grafik 67">
            <a:extLst>
              <a:ext uri="{FF2B5EF4-FFF2-40B4-BE49-F238E27FC236}">
                <a16:creationId xmlns:a16="http://schemas.microsoft.com/office/drawing/2014/main" id="{70FA65FE-ECE2-2161-F8F3-29DB6A39B07C}"/>
              </a:ext>
            </a:extLst>
          </p:cNvPr>
          <p:cNvPicPr>
            <a:picLocks noChangeAspect="1"/>
          </p:cNvPicPr>
          <p:nvPr userDrawn="1"/>
        </p:nvPicPr>
        <p:blipFill>
          <a:blip r:embed="rId3"/>
          <a:stretch>
            <a:fillRect/>
          </a:stretch>
        </p:blipFill>
        <p:spPr>
          <a:xfrm>
            <a:off x="10047890" y="5314387"/>
            <a:ext cx="761905" cy="761905"/>
          </a:xfrm>
          <a:prstGeom prst="rect">
            <a:avLst/>
          </a:prstGeom>
        </p:spPr>
      </p:pic>
      <p:sp>
        <p:nvSpPr>
          <p:cNvPr id="69" name="Inhaltsplatzhalter 2">
            <a:extLst>
              <a:ext uri="{FF2B5EF4-FFF2-40B4-BE49-F238E27FC236}">
                <a16:creationId xmlns:a16="http://schemas.microsoft.com/office/drawing/2014/main" id="{5F6AD27B-3A0E-925A-B358-3FE00F62B0DB}"/>
              </a:ext>
            </a:extLst>
          </p:cNvPr>
          <p:cNvSpPr>
            <a:spLocks noGrp="1"/>
          </p:cNvSpPr>
          <p:nvPr>
            <p:ph idx="26" hasCustomPrompt="1"/>
          </p:nvPr>
        </p:nvSpPr>
        <p:spPr>
          <a:xfrm>
            <a:off x="11347745" y="4944120"/>
            <a:ext cx="5496096" cy="559078"/>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Untertitel</a:t>
            </a:r>
          </a:p>
        </p:txBody>
      </p:sp>
      <p:sp>
        <p:nvSpPr>
          <p:cNvPr id="70" name="Rechteck: abgerundete Ecken 69">
            <a:extLst>
              <a:ext uri="{FF2B5EF4-FFF2-40B4-BE49-F238E27FC236}">
                <a16:creationId xmlns:a16="http://schemas.microsoft.com/office/drawing/2014/main" id="{B13A99E9-1013-7688-EF19-2E1308BF5C2C}"/>
              </a:ext>
            </a:extLst>
          </p:cNvPr>
          <p:cNvSpPr/>
          <p:nvPr userDrawn="1"/>
        </p:nvSpPr>
        <p:spPr>
          <a:xfrm>
            <a:off x="9538968" y="2478835"/>
            <a:ext cx="7719808" cy="2030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71" name="Inhaltsplatzhalter 2">
            <a:extLst>
              <a:ext uri="{FF2B5EF4-FFF2-40B4-BE49-F238E27FC236}">
                <a16:creationId xmlns:a16="http://schemas.microsoft.com/office/drawing/2014/main" id="{0CA9CA94-9468-3169-CD8B-3C0DA0FA0ECC}"/>
              </a:ext>
            </a:extLst>
          </p:cNvPr>
          <p:cNvSpPr>
            <a:spLocks noGrp="1"/>
          </p:cNvSpPr>
          <p:nvPr>
            <p:ph idx="27"/>
          </p:nvPr>
        </p:nvSpPr>
        <p:spPr>
          <a:xfrm>
            <a:off x="11368845" y="3288384"/>
            <a:ext cx="5496096" cy="1167961"/>
          </a:xfrm>
        </p:spPr>
        <p:txBody>
          <a:bodyPr/>
          <a:lstStyle>
            <a:lvl1pPr marL="0" indent="0">
              <a:buFont typeface="Arial" panose="020B0604020202020204" pitchFamily="34" charset="0"/>
              <a:buNone/>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en-US"/>
              <a:t>Click to edit Master text styles</a:t>
            </a:r>
          </a:p>
          <a:p>
            <a:pPr lvl="1"/>
            <a:r>
              <a:rPr lang="en-US"/>
              <a:t>Second level</a:t>
            </a:r>
          </a:p>
        </p:txBody>
      </p:sp>
      <p:sp>
        <p:nvSpPr>
          <p:cNvPr id="72" name="Ellipse 71">
            <a:extLst>
              <a:ext uri="{FF2B5EF4-FFF2-40B4-BE49-F238E27FC236}">
                <a16:creationId xmlns:a16="http://schemas.microsoft.com/office/drawing/2014/main" id="{11CB6E55-1563-FD2D-F43B-1A5572EA7ECB}"/>
              </a:ext>
            </a:extLst>
          </p:cNvPr>
          <p:cNvSpPr/>
          <p:nvPr userDrawn="1"/>
        </p:nvSpPr>
        <p:spPr>
          <a:xfrm>
            <a:off x="9914949" y="2970249"/>
            <a:ext cx="1033922" cy="1033922"/>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73" name="Grafik 72">
            <a:extLst>
              <a:ext uri="{FF2B5EF4-FFF2-40B4-BE49-F238E27FC236}">
                <a16:creationId xmlns:a16="http://schemas.microsoft.com/office/drawing/2014/main" id="{31032A60-5176-05F7-1557-D4D51E9333A4}"/>
              </a:ext>
            </a:extLst>
          </p:cNvPr>
          <p:cNvPicPr>
            <a:picLocks noChangeAspect="1"/>
          </p:cNvPicPr>
          <p:nvPr userDrawn="1"/>
        </p:nvPicPr>
        <p:blipFill>
          <a:blip r:embed="rId3"/>
          <a:stretch>
            <a:fillRect/>
          </a:stretch>
        </p:blipFill>
        <p:spPr>
          <a:xfrm>
            <a:off x="10055920" y="3099574"/>
            <a:ext cx="761905" cy="761905"/>
          </a:xfrm>
          <a:prstGeom prst="rect">
            <a:avLst/>
          </a:prstGeom>
        </p:spPr>
      </p:pic>
      <p:sp>
        <p:nvSpPr>
          <p:cNvPr id="74" name="Inhaltsplatzhalter 2">
            <a:extLst>
              <a:ext uri="{FF2B5EF4-FFF2-40B4-BE49-F238E27FC236}">
                <a16:creationId xmlns:a16="http://schemas.microsoft.com/office/drawing/2014/main" id="{7F812218-7811-0999-E77A-B56E523EC6F2}"/>
              </a:ext>
            </a:extLst>
          </p:cNvPr>
          <p:cNvSpPr>
            <a:spLocks noGrp="1"/>
          </p:cNvSpPr>
          <p:nvPr>
            <p:ph idx="28" hasCustomPrompt="1"/>
          </p:nvPr>
        </p:nvSpPr>
        <p:spPr>
          <a:xfrm>
            <a:off x="11355775" y="2729307"/>
            <a:ext cx="5496096" cy="559078"/>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Untertitel</a:t>
            </a:r>
          </a:p>
        </p:txBody>
      </p:sp>
      <p:sp>
        <p:nvSpPr>
          <p:cNvPr id="75" name="Inhaltsplatzhalter 2">
            <a:extLst>
              <a:ext uri="{FF2B5EF4-FFF2-40B4-BE49-F238E27FC236}">
                <a16:creationId xmlns:a16="http://schemas.microsoft.com/office/drawing/2014/main" id="{7BDA99F8-B754-A38E-3D13-C25A6493164C}"/>
              </a:ext>
            </a:extLst>
          </p:cNvPr>
          <p:cNvSpPr>
            <a:spLocks noGrp="1"/>
          </p:cNvSpPr>
          <p:nvPr>
            <p:ph idx="29" hasCustomPrompt="1"/>
          </p:nvPr>
        </p:nvSpPr>
        <p:spPr>
          <a:xfrm>
            <a:off x="3218542" y="2750870"/>
            <a:ext cx="4989250" cy="559078"/>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Untertitel</a:t>
            </a:r>
          </a:p>
        </p:txBody>
      </p:sp>
      <p:sp>
        <p:nvSpPr>
          <p:cNvPr id="76" name="Gleichschenkliges Dreieck 75">
            <a:extLst>
              <a:ext uri="{FF2B5EF4-FFF2-40B4-BE49-F238E27FC236}">
                <a16:creationId xmlns:a16="http://schemas.microsoft.com/office/drawing/2014/main" id="{5FB0240A-BA70-B71C-3BE7-7BC0EF9D6D29}"/>
              </a:ext>
            </a:extLst>
          </p:cNvPr>
          <p:cNvSpPr/>
          <p:nvPr userDrawn="1"/>
        </p:nvSpPr>
        <p:spPr>
          <a:xfrm rot="5400000">
            <a:off x="7775133" y="5318142"/>
            <a:ext cx="1534224" cy="747543"/>
          </a:xfrm>
          <a:prstGeom prst="triangle">
            <a:avLst>
              <a:gd name="adj" fmla="val 4888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1318"/>
          </a:p>
        </p:txBody>
      </p:sp>
      <p:sp>
        <p:nvSpPr>
          <p:cNvPr id="77" name="Rechteck: abgerundete Ecken 76">
            <a:extLst>
              <a:ext uri="{FF2B5EF4-FFF2-40B4-BE49-F238E27FC236}">
                <a16:creationId xmlns:a16="http://schemas.microsoft.com/office/drawing/2014/main" id="{DFEC82B6-0037-3291-8433-06756454CE3E}"/>
              </a:ext>
            </a:extLst>
          </p:cNvPr>
          <p:cNvSpPr/>
          <p:nvPr userDrawn="1"/>
        </p:nvSpPr>
        <p:spPr>
          <a:xfrm>
            <a:off x="1388665" y="4770334"/>
            <a:ext cx="7007893" cy="1843158"/>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78" name="Inhaltsplatzhalter 2">
            <a:extLst>
              <a:ext uri="{FF2B5EF4-FFF2-40B4-BE49-F238E27FC236}">
                <a16:creationId xmlns:a16="http://schemas.microsoft.com/office/drawing/2014/main" id="{D2BEB313-6274-E7BA-9111-4B3BFC872BE0}"/>
              </a:ext>
            </a:extLst>
          </p:cNvPr>
          <p:cNvSpPr>
            <a:spLocks noGrp="1"/>
          </p:cNvSpPr>
          <p:nvPr>
            <p:ph idx="30"/>
          </p:nvPr>
        </p:nvSpPr>
        <p:spPr>
          <a:xfrm>
            <a:off x="3218542" y="5393425"/>
            <a:ext cx="4989250" cy="938574"/>
          </a:xfrm>
        </p:spPr>
        <p:txBody>
          <a:bodyPr/>
          <a:lstStyle>
            <a:lvl1pPr marL="0" indent="0">
              <a:buFont typeface="Arial" panose="020B0604020202020204" pitchFamily="34" charset="0"/>
              <a:buNone/>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en-US"/>
              <a:t>Click to edit Master text styles</a:t>
            </a:r>
          </a:p>
          <a:p>
            <a:pPr lvl="1"/>
            <a:r>
              <a:rPr lang="en-US"/>
              <a:t>Second level</a:t>
            </a:r>
          </a:p>
        </p:txBody>
      </p:sp>
      <p:sp>
        <p:nvSpPr>
          <p:cNvPr id="79" name="Ellipse 78">
            <a:extLst>
              <a:ext uri="{FF2B5EF4-FFF2-40B4-BE49-F238E27FC236}">
                <a16:creationId xmlns:a16="http://schemas.microsoft.com/office/drawing/2014/main" id="{2984A75F-CB5D-6910-1D09-72516C808D8B}"/>
              </a:ext>
            </a:extLst>
          </p:cNvPr>
          <p:cNvSpPr/>
          <p:nvPr userDrawn="1"/>
        </p:nvSpPr>
        <p:spPr>
          <a:xfrm>
            <a:off x="1764646" y="5169854"/>
            <a:ext cx="938574" cy="938574"/>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0" name="Grafik 79">
            <a:extLst>
              <a:ext uri="{FF2B5EF4-FFF2-40B4-BE49-F238E27FC236}">
                <a16:creationId xmlns:a16="http://schemas.microsoft.com/office/drawing/2014/main" id="{DAC3DDE4-2423-6FC4-301F-2EB3B6BF2397}"/>
              </a:ext>
            </a:extLst>
          </p:cNvPr>
          <p:cNvPicPr>
            <a:picLocks noChangeAspect="1"/>
          </p:cNvPicPr>
          <p:nvPr userDrawn="1"/>
        </p:nvPicPr>
        <p:blipFill>
          <a:blip r:embed="rId2"/>
          <a:stretch>
            <a:fillRect/>
          </a:stretch>
        </p:blipFill>
        <p:spPr>
          <a:xfrm>
            <a:off x="2043735" y="5438936"/>
            <a:ext cx="389944" cy="389944"/>
          </a:xfrm>
          <a:prstGeom prst="rect">
            <a:avLst/>
          </a:prstGeom>
        </p:spPr>
      </p:pic>
      <p:sp>
        <p:nvSpPr>
          <p:cNvPr id="81" name="Inhaltsplatzhalter 2">
            <a:extLst>
              <a:ext uri="{FF2B5EF4-FFF2-40B4-BE49-F238E27FC236}">
                <a16:creationId xmlns:a16="http://schemas.microsoft.com/office/drawing/2014/main" id="{8146D758-12DB-1D33-0D45-0A4942E343A7}"/>
              </a:ext>
            </a:extLst>
          </p:cNvPr>
          <p:cNvSpPr>
            <a:spLocks noGrp="1"/>
          </p:cNvSpPr>
          <p:nvPr>
            <p:ph idx="31" hasCustomPrompt="1"/>
          </p:nvPr>
        </p:nvSpPr>
        <p:spPr>
          <a:xfrm>
            <a:off x="3218542" y="4938270"/>
            <a:ext cx="4989250" cy="559078"/>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Untertitel</a:t>
            </a:r>
          </a:p>
        </p:txBody>
      </p:sp>
      <p:sp>
        <p:nvSpPr>
          <p:cNvPr id="82" name="Gleichschenkliges Dreieck 81">
            <a:extLst>
              <a:ext uri="{FF2B5EF4-FFF2-40B4-BE49-F238E27FC236}">
                <a16:creationId xmlns:a16="http://schemas.microsoft.com/office/drawing/2014/main" id="{FD11BAA3-C576-E050-599A-5C1F44BCAA1D}"/>
              </a:ext>
            </a:extLst>
          </p:cNvPr>
          <p:cNvSpPr/>
          <p:nvPr userDrawn="1"/>
        </p:nvSpPr>
        <p:spPr>
          <a:xfrm rot="5400000">
            <a:off x="7775133" y="7480389"/>
            <a:ext cx="1534224" cy="747543"/>
          </a:xfrm>
          <a:prstGeom prst="triangle">
            <a:avLst>
              <a:gd name="adj" fmla="val 4888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1318"/>
          </a:p>
        </p:txBody>
      </p:sp>
      <p:sp>
        <p:nvSpPr>
          <p:cNvPr id="83" name="Rechteck: abgerundete Ecken 82">
            <a:extLst>
              <a:ext uri="{FF2B5EF4-FFF2-40B4-BE49-F238E27FC236}">
                <a16:creationId xmlns:a16="http://schemas.microsoft.com/office/drawing/2014/main" id="{12991556-82A9-24D9-B7E5-B29104403BBF}"/>
              </a:ext>
            </a:extLst>
          </p:cNvPr>
          <p:cNvSpPr/>
          <p:nvPr userDrawn="1"/>
        </p:nvSpPr>
        <p:spPr>
          <a:xfrm>
            <a:off x="1388665" y="6932581"/>
            <a:ext cx="7007893" cy="1843158"/>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solidFill>
                <a:schemeClr val="bg1"/>
              </a:solidFill>
            </a:endParaRPr>
          </a:p>
        </p:txBody>
      </p:sp>
      <p:sp>
        <p:nvSpPr>
          <p:cNvPr id="84" name="Inhaltsplatzhalter 2">
            <a:extLst>
              <a:ext uri="{FF2B5EF4-FFF2-40B4-BE49-F238E27FC236}">
                <a16:creationId xmlns:a16="http://schemas.microsoft.com/office/drawing/2014/main" id="{E98FBA96-B54B-4044-FC28-BB6F5D26C814}"/>
              </a:ext>
            </a:extLst>
          </p:cNvPr>
          <p:cNvSpPr>
            <a:spLocks noGrp="1"/>
          </p:cNvSpPr>
          <p:nvPr>
            <p:ph idx="32"/>
          </p:nvPr>
        </p:nvSpPr>
        <p:spPr>
          <a:xfrm>
            <a:off x="3218542" y="7555672"/>
            <a:ext cx="4989250" cy="938574"/>
          </a:xfrm>
        </p:spPr>
        <p:txBody>
          <a:bodyPr/>
          <a:lstStyle>
            <a:lvl1pPr marL="0" indent="0">
              <a:buFont typeface="Arial" panose="020B0604020202020204" pitchFamily="34" charset="0"/>
              <a:buNone/>
              <a:defRPr>
                <a:solidFill>
                  <a:schemeClr val="bg1"/>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en-US"/>
              <a:t>Click to edit Master text styles</a:t>
            </a:r>
          </a:p>
          <a:p>
            <a:pPr lvl="1"/>
            <a:r>
              <a:rPr lang="en-US"/>
              <a:t>Second level</a:t>
            </a:r>
          </a:p>
        </p:txBody>
      </p:sp>
      <p:sp>
        <p:nvSpPr>
          <p:cNvPr id="85" name="Ellipse 84">
            <a:extLst>
              <a:ext uri="{FF2B5EF4-FFF2-40B4-BE49-F238E27FC236}">
                <a16:creationId xmlns:a16="http://schemas.microsoft.com/office/drawing/2014/main" id="{6BE33921-1789-F84A-CDEE-5A2E782D1E43}"/>
              </a:ext>
            </a:extLst>
          </p:cNvPr>
          <p:cNvSpPr/>
          <p:nvPr userDrawn="1"/>
        </p:nvSpPr>
        <p:spPr>
          <a:xfrm>
            <a:off x="1764646" y="7332101"/>
            <a:ext cx="938574" cy="938574"/>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6" name="Grafik 85">
            <a:extLst>
              <a:ext uri="{FF2B5EF4-FFF2-40B4-BE49-F238E27FC236}">
                <a16:creationId xmlns:a16="http://schemas.microsoft.com/office/drawing/2014/main" id="{D47360BC-981B-454E-E1A7-69D530FBBDB1}"/>
              </a:ext>
            </a:extLst>
          </p:cNvPr>
          <p:cNvPicPr>
            <a:picLocks noChangeAspect="1"/>
          </p:cNvPicPr>
          <p:nvPr userDrawn="1"/>
        </p:nvPicPr>
        <p:blipFill>
          <a:blip r:embed="rId2"/>
          <a:stretch>
            <a:fillRect/>
          </a:stretch>
        </p:blipFill>
        <p:spPr>
          <a:xfrm>
            <a:off x="2043735" y="7601183"/>
            <a:ext cx="389944" cy="389944"/>
          </a:xfrm>
          <a:prstGeom prst="rect">
            <a:avLst/>
          </a:prstGeom>
        </p:spPr>
      </p:pic>
      <p:sp>
        <p:nvSpPr>
          <p:cNvPr id="87" name="Inhaltsplatzhalter 2">
            <a:extLst>
              <a:ext uri="{FF2B5EF4-FFF2-40B4-BE49-F238E27FC236}">
                <a16:creationId xmlns:a16="http://schemas.microsoft.com/office/drawing/2014/main" id="{F41386A2-D49D-BE63-56EB-56E020CBCA1A}"/>
              </a:ext>
            </a:extLst>
          </p:cNvPr>
          <p:cNvSpPr>
            <a:spLocks noGrp="1"/>
          </p:cNvSpPr>
          <p:nvPr>
            <p:ph idx="33" hasCustomPrompt="1"/>
          </p:nvPr>
        </p:nvSpPr>
        <p:spPr>
          <a:xfrm>
            <a:off x="3218542" y="7100517"/>
            <a:ext cx="4989250" cy="559078"/>
          </a:xfrm>
        </p:spPr>
        <p:txBody>
          <a:bodyPr/>
          <a:lstStyle>
            <a:lvl1pPr marL="0" indent="0">
              <a:buFont typeface="Arial" panose="020B0604020202020204" pitchFamily="34" charset="0"/>
              <a:buNone/>
              <a:defRPr>
                <a:solidFill>
                  <a:schemeClr val="bg1"/>
                </a:solidFill>
                <a:latin typeface="+mj-lt"/>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Untertitel</a:t>
            </a:r>
          </a:p>
        </p:txBody>
      </p:sp>
      <p:sp>
        <p:nvSpPr>
          <p:cNvPr id="2" name="Titel 20">
            <a:extLst>
              <a:ext uri="{FF2B5EF4-FFF2-40B4-BE49-F238E27FC236}">
                <a16:creationId xmlns:a16="http://schemas.microsoft.com/office/drawing/2014/main" id="{4397A69A-3219-CEE6-D4C3-634B58751253}"/>
              </a:ext>
            </a:extLst>
          </p:cNvPr>
          <p:cNvSpPr>
            <a:spLocks noGrp="1"/>
          </p:cNvSpPr>
          <p:nvPr>
            <p:ph type="title"/>
          </p:nvPr>
        </p:nvSpPr>
        <p:spPr>
          <a:xfrm>
            <a:off x="1233134" y="1364883"/>
            <a:ext cx="16176863" cy="880477"/>
          </a:xfrm>
          <a:prstGeom prst="rect">
            <a:avLst/>
          </a:prstGeom>
        </p:spPr>
        <p:txBody>
          <a:bodyPr/>
          <a:lstStyle>
            <a:lvl1pPr>
              <a:defRPr/>
            </a:lvl1pPr>
          </a:lstStyle>
          <a:p>
            <a:r>
              <a:rPr lang="en-US"/>
              <a:t>Click to edit Master title style</a:t>
            </a:r>
            <a:endParaRPr lang="de-DE"/>
          </a:p>
        </p:txBody>
      </p:sp>
      <p:sp>
        <p:nvSpPr>
          <p:cNvPr id="3" name="Textplatzhalter 24">
            <a:extLst>
              <a:ext uri="{FF2B5EF4-FFF2-40B4-BE49-F238E27FC236}">
                <a16:creationId xmlns:a16="http://schemas.microsoft.com/office/drawing/2014/main" id="{49146C9F-7A63-A30C-160A-61015DFFD09D}"/>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113658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xEl>
                                              <p:pRg st="0" end="0"/>
                                            </p:txEl>
                                          </p:spTgt>
                                        </p:tgtEl>
                                        <p:attrNameLst>
                                          <p:attrName>style.visibility</p:attrName>
                                        </p:attrNameLst>
                                      </p:cBhvr>
                                      <p:to>
                                        <p:strVal val="visible"/>
                                      </p:to>
                                    </p:set>
                                    <p:animEffect transition="in" filter="fade">
                                      <p:cBhvr>
                                        <p:cTn id="13" dur="500"/>
                                        <p:tgtEl>
                                          <p:spTgt spid="58">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xEl>
                                              <p:pRg st="1" end="1"/>
                                            </p:txEl>
                                          </p:spTgt>
                                        </p:tgtEl>
                                        <p:attrNameLst>
                                          <p:attrName>style.visibility</p:attrName>
                                        </p:attrNameLst>
                                      </p:cBhvr>
                                      <p:to>
                                        <p:strVal val="visible"/>
                                      </p:to>
                                    </p:set>
                                    <p:animEffect transition="in" filter="fade">
                                      <p:cBhvr>
                                        <p:cTn id="16" dur="500"/>
                                        <p:tgtEl>
                                          <p:spTgt spid="58">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4">
                                            <p:txEl>
                                              <p:pRg st="0" end="0"/>
                                            </p:txEl>
                                          </p:spTgt>
                                        </p:tgtEl>
                                        <p:attrNameLst>
                                          <p:attrName>style.visibility</p:attrName>
                                        </p:attrNameLst>
                                      </p:cBhvr>
                                      <p:to>
                                        <p:strVal val="visible"/>
                                      </p:to>
                                    </p:set>
                                    <p:animEffect transition="in" filter="fade">
                                      <p:cBhvr>
                                        <p:cTn id="25" dur="500"/>
                                        <p:tgtEl>
                                          <p:spTgt spid="64">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6">
                                            <p:txEl>
                                              <p:pRg st="0" end="0"/>
                                            </p:txEl>
                                          </p:spTgt>
                                        </p:tgtEl>
                                        <p:attrNameLst>
                                          <p:attrName>style.visibility</p:attrName>
                                        </p:attrNameLst>
                                      </p:cBhvr>
                                      <p:to>
                                        <p:strVal val="visible"/>
                                      </p:to>
                                    </p:set>
                                    <p:animEffect transition="in" filter="fade">
                                      <p:cBhvr>
                                        <p:cTn id="31" dur="500"/>
                                        <p:tgtEl>
                                          <p:spTgt spid="66">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xEl>
                                              <p:pRg st="1" end="1"/>
                                            </p:txEl>
                                          </p:spTgt>
                                        </p:tgtEl>
                                        <p:attrNameLst>
                                          <p:attrName>style.visibility</p:attrName>
                                        </p:attrNameLst>
                                      </p:cBhvr>
                                      <p:to>
                                        <p:strVal val="visible"/>
                                      </p:to>
                                    </p:set>
                                    <p:animEffect transition="in" filter="fade">
                                      <p:cBhvr>
                                        <p:cTn id="34" dur="500"/>
                                        <p:tgtEl>
                                          <p:spTgt spid="66">
                                            <p:txEl>
                                              <p:pRg st="1" end="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par>
                                <p:cTn id="38" presetID="10" presetClass="entr" presetSubtype="0" fill="hold" nodeType="with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9">
                                            <p:txEl>
                                              <p:pRg st="0" end="0"/>
                                            </p:txEl>
                                          </p:spTgt>
                                        </p:tgtEl>
                                        <p:attrNameLst>
                                          <p:attrName>style.visibility</p:attrName>
                                        </p:attrNameLst>
                                      </p:cBhvr>
                                      <p:to>
                                        <p:strVal val="visible"/>
                                      </p:to>
                                    </p:set>
                                    <p:animEffect transition="in" filter="fade">
                                      <p:cBhvr>
                                        <p:cTn id="43" dur="500"/>
                                        <p:tgtEl>
                                          <p:spTgt spid="69">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1">
                                            <p:txEl>
                                              <p:pRg st="0" end="0"/>
                                            </p:txEl>
                                          </p:spTgt>
                                        </p:tgtEl>
                                        <p:attrNameLst>
                                          <p:attrName>style.visibility</p:attrName>
                                        </p:attrNameLst>
                                      </p:cBhvr>
                                      <p:to>
                                        <p:strVal val="visible"/>
                                      </p:to>
                                    </p:set>
                                    <p:animEffect transition="in" filter="fade">
                                      <p:cBhvr>
                                        <p:cTn id="46" dur="500"/>
                                        <p:tgtEl>
                                          <p:spTgt spid="71">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1">
                                            <p:txEl>
                                              <p:pRg st="1" end="1"/>
                                            </p:txEl>
                                          </p:spTgt>
                                        </p:tgtEl>
                                        <p:attrNameLst>
                                          <p:attrName>style.visibility</p:attrName>
                                        </p:attrNameLst>
                                      </p:cBhvr>
                                      <p:to>
                                        <p:strVal val="visible"/>
                                      </p:to>
                                    </p:set>
                                    <p:animEffect transition="in" filter="fade">
                                      <p:cBhvr>
                                        <p:cTn id="49" dur="500"/>
                                        <p:tgtEl>
                                          <p:spTgt spid="71">
                                            <p:txEl>
                                              <p:pRg st="1" end="1"/>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2"/>
                                        </p:tgtEl>
                                        <p:attrNameLst>
                                          <p:attrName>style.visibility</p:attrName>
                                        </p:attrNameLst>
                                      </p:cBhvr>
                                      <p:to>
                                        <p:strVal val="visible"/>
                                      </p:to>
                                    </p:set>
                                    <p:animEffect transition="in" filter="fade">
                                      <p:cBhvr>
                                        <p:cTn id="52" dur="500"/>
                                        <p:tgtEl>
                                          <p:spTgt spid="72"/>
                                        </p:tgtEl>
                                      </p:cBhvr>
                                    </p:animEffect>
                                  </p:childTnLst>
                                </p:cTn>
                              </p:par>
                              <p:par>
                                <p:cTn id="53" presetID="10" presetClass="entr" presetSubtype="0" fill="hold"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fade">
                                      <p:cBhvr>
                                        <p:cTn id="55" dur="500"/>
                                        <p:tgtEl>
                                          <p:spTgt spid="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4">
                                            <p:txEl>
                                              <p:pRg st="0" end="0"/>
                                            </p:txEl>
                                          </p:spTgt>
                                        </p:tgtEl>
                                        <p:attrNameLst>
                                          <p:attrName>style.visibility</p:attrName>
                                        </p:attrNameLst>
                                      </p:cBhvr>
                                      <p:to>
                                        <p:strVal val="visible"/>
                                      </p:to>
                                    </p:set>
                                    <p:animEffect transition="in" filter="fade">
                                      <p:cBhvr>
                                        <p:cTn id="58" dur="500"/>
                                        <p:tgtEl>
                                          <p:spTgt spid="74">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fade">
                                      <p:cBhvr>
                                        <p:cTn id="61" dur="500"/>
                                        <p:tgtEl>
                                          <p:spTgt spid="8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6"/>
                                        </p:tgtEl>
                                        <p:attrNameLst>
                                          <p:attrName>style.visibility</p:attrName>
                                        </p:attrNameLst>
                                      </p:cBhvr>
                                      <p:to>
                                        <p:strVal val="visible"/>
                                      </p:to>
                                    </p:set>
                                    <p:animEffect transition="in" filter="fade">
                                      <p:cBhvr>
                                        <p:cTn id="64" dur="500"/>
                                        <p:tgtEl>
                                          <p:spTgt spid="7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7" grpId="0" animBg="1"/>
      <p:bldP spid="58" grpId="0" uiExpand="1" build="p">
        <p:tmplLst>
          <p:tmpl lvl="1">
            <p:tnLst>
              <p:par>
                <p:cTn presetID="10" presetClass="entr" presetSubtype="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60" grpId="0" animBg="1"/>
      <p:bldP spid="64" grpId="0" build="p">
        <p:tmplLst>
          <p:tmpl lvl="1">
            <p:tnLst>
              <p:par>
                <p:cTn presetID="10" presetClass="entr" presetSubtype="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animBg="1"/>
      <p:bldP spid="66" grpId="0" uiExpand="1" build="p">
        <p:tmplLst>
          <p:tmpl lvl="1">
            <p:tnLst>
              <p:par>
                <p:cTn presetID="10"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P spid="67" grpId="0" animBg="1"/>
      <p:bldP spid="69" grpId="0" build="p">
        <p:tmplLst>
          <p:tmpl lvl="1">
            <p:tnLst>
              <p:par>
                <p:cTn presetID="10" presetClass="entr" presetSubtype="0" fill="hold" nodeType="withEffect">
                  <p:stCondLst>
                    <p:cond delay="0"/>
                  </p:stCondLst>
                  <p:childTnLst>
                    <p:set>
                      <p:cBhvr>
                        <p:cTn dur="1" fill="hold">
                          <p:stCondLst>
                            <p:cond delay="0"/>
                          </p:stCondLst>
                        </p:cTn>
                        <p:tgtEl>
                          <p:spTgt spid="69"/>
                        </p:tgtEl>
                        <p:attrNameLst>
                          <p:attrName>style.visibility</p:attrName>
                        </p:attrNameLst>
                      </p:cBhvr>
                      <p:to>
                        <p:strVal val="visible"/>
                      </p:to>
                    </p:set>
                    <p:animEffect transition="in" filter="fade">
                      <p:cBhvr>
                        <p:cTn dur="500"/>
                        <p:tgtEl>
                          <p:spTgt spid="69"/>
                        </p:tgtEl>
                      </p:cBhvr>
                    </p:animEffect>
                  </p:childTnLst>
                </p:cTn>
              </p:par>
            </p:tnLst>
          </p:tmpl>
        </p:tmplLst>
      </p:bldP>
      <p:bldP spid="70" grpId="0" animBg="1"/>
      <p:bldP spid="71" grpId="0" uiExpand="1" build="p">
        <p:tmplLst>
          <p:tmpl lvl="1">
            <p:tnLst>
              <p:par>
                <p:cTn presetID="10" presetClass="entr" presetSubtype="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2" grpId="0" animBg="1"/>
      <p:bldP spid="74" grpId="0" build="p">
        <p:tmplLst>
          <p:tmpl lvl="1">
            <p:tnLst>
              <p:par>
                <p:cTn presetID="10" presetClass="entr" presetSubtype="0" fill="hold" nodeType="with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childTnLst>
                </p:cTn>
              </p:par>
            </p:tnLst>
          </p:tmpl>
        </p:tmplLst>
      </p:bldP>
      <p:bldP spid="76" grpId="0" animBg="1"/>
      <p:bldP spid="82"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zweispaltig">
    <p:spTree>
      <p:nvGrpSpPr>
        <p:cNvPr id="1" name=""/>
        <p:cNvGrpSpPr/>
        <p:nvPr/>
      </p:nvGrpSpPr>
      <p:grpSpPr>
        <a:xfrm>
          <a:off x="0" y="0"/>
          <a:ext cx="0" cy="0"/>
          <a:chOff x="0" y="0"/>
          <a:chExt cx="0" cy="0"/>
        </a:xfrm>
      </p:grpSpPr>
      <p:sp>
        <p:nvSpPr>
          <p:cNvPr id="5" name="Fußzeilenplatzhalter 9">
            <a:extLst>
              <a:ext uri="{FF2B5EF4-FFF2-40B4-BE49-F238E27FC236}">
                <a16:creationId xmlns:a16="http://schemas.microsoft.com/office/drawing/2014/main" id="{D146AAF7-CF38-37AE-6712-2E4390E0FB5C}"/>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8" name="Inhaltsplatzhalter 2">
            <a:extLst>
              <a:ext uri="{FF2B5EF4-FFF2-40B4-BE49-F238E27FC236}">
                <a16:creationId xmlns:a16="http://schemas.microsoft.com/office/drawing/2014/main" id="{E63C2AA2-8DC2-22C6-7E86-DD35F1CF884A}"/>
              </a:ext>
            </a:extLst>
          </p:cNvPr>
          <p:cNvSpPr>
            <a:spLocks noGrp="1"/>
          </p:cNvSpPr>
          <p:nvPr>
            <p:ph idx="1" hasCustomPrompt="1"/>
          </p:nvPr>
        </p:nvSpPr>
        <p:spPr>
          <a:xfrm>
            <a:off x="1225150" y="2347913"/>
            <a:ext cx="8092023" cy="6734166"/>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2">
            <a:extLst>
              <a:ext uri="{FF2B5EF4-FFF2-40B4-BE49-F238E27FC236}">
                <a16:creationId xmlns:a16="http://schemas.microsoft.com/office/drawing/2014/main" id="{E7DCB7D9-F17F-7E40-8C73-788F49C9E6FF}"/>
              </a:ext>
            </a:extLst>
          </p:cNvPr>
          <p:cNvSpPr>
            <a:spLocks noGrp="1"/>
          </p:cNvSpPr>
          <p:nvPr>
            <p:ph idx="12" hasCustomPrompt="1"/>
          </p:nvPr>
        </p:nvSpPr>
        <p:spPr>
          <a:xfrm>
            <a:off x="9421487" y="2347913"/>
            <a:ext cx="8006385" cy="6734175"/>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20">
            <a:extLst>
              <a:ext uri="{FF2B5EF4-FFF2-40B4-BE49-F238E27FC236}">
                <a16:creationId xmlns:a16="http://schemas.microsoft.com/office/drawing/2014/main" id="{4B71F9D9-5767-9A9C-5926-C611E6660CD3}"/>
              </a:ext>
            </a:extLst>
          </p:cNvPr>
          <p:cNvSpPr>
            <a:spLocks noGrp="1"/>
          </p:cNvSpPr>
          <p:nvPr>
            <p:ph type="title"/>
          </p:nvPr>
        </p:nvSpPr>
        <p:spPr>
          <a:xfrm>
            <a:off x="1233134" y="1364883"/>
            <a:ext cx="16176863" cy="880477"/>
          </a:xfrm>
          <a:prstGeom prst="rect">
            <a:avLst/>
          </a:prstGeom>
        </p:spPr>
        <p:txBody>
          <a:bodyPr/>
          <a:lstStyle>
            <a:lvl1pPr>
              <a:defRPr/>
            </a:lvl1pPr>
          </a:lstStyle>
          <a:p>
            <a:r>
              <a:rPr lang="en-US"/>
              <a:t>Click to edit Master title style</a:t>
            </a:r>
            <a:endParaRPr lang="de-DE"/>
          </a:p>
        </p:txBody>
      </p:sp>
      <p:sp>
        <p:nvSpPr>
          <p:cNvPr id="3" name="Textplatzhalter 24">
            <a:extLst>
              <a:ext uri="{FF2B5EF4-FFF2-40B4-BE49-F238E27FC236}">
                <a16:creationId xmlns:a16="http://schemas.microsoft.com/office/drawing/2014/main" id="{EE908B43-E143-E2E4-0B0F-4BA4BD766848}"/>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1763572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itat, groß">
    <p:spTree>
      <p:nvGrpSpPr>
        <p:cNvPr id="1" name=""/>
        <p:cNvGrpSpPr/>
        <p:nvPr/>
      </p:nvGrpSpPr>
      <p:grpSpPr>
        <a:xfrm>
          <a:off x="0" y="0"/>
          <a:ext cx="0" cy="0"/>
          <a:chOff x="0" y="0"/>
          <a:chExt cx="0" cy="0"/>
        </a:xfrm>
      </p:grpSpPr>
      <p:sp>
        <p:nvSpPr>
          <p:cNvPr id="3" name="Fußzeilenplatzhalter 9">
            <a:extLst>
              <a:ext uri="{FF2B5EF4-FFF2-40B4-BE49-F238E27FC236}">
                <a16:creationId xmlns:a16="http://schemas.microsoft.com/office/drawing/2014/main" id="{CC54E7E4-E1E8-0099-9769-880280CA1EA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7C63343C-D0CF-EEF7-69F7-E58AEC32D88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5" name="Rechteck: abgerundete Ecken 4">
            <a:extLst>
              <a:ext uri="{FF2B5EF4-FFF2-40B4-BE49-F238E27FC236}">
                <a16:creationId xmlns:a16="http://schemas.microsoft.com/office/drawing/2014/main" id="{06A2F5D3-9556-07DF-8FA6-FF9B8B0DDA5D}"/>
              </a:ext>
            </a:extLst>
          </p:cNvPr>
          <p:cNvSpPr>
            <a:spLocks/>
          </p:cNvSpPr>
          <p:nvPr userDrawn="1"/>
        </p:nvSpPr>
        <p:spPr>
          <a:xfrm>
            <a:off x="1899138" y="2054875"/>
            <a:ext cx="14923602" cy="6094800"/>
          </a:xfrm>
          <a:prstGeom prst="roundRect">
            <a:avLst>
              <a:gd name="adj" fmla="val 6583"/>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p>
        </p:txBody>
      </p:sp>
      <p:sp>
        <p:nvSpPr>
          <p:cNvPr id="19" name="Titel 1">
            <a:extLst>
              <a:ext uri="{FF2B5EF4-FFF2-40B4-BE49-F238E27FC236}">
                <a16:creationId xmlns:a16="http://schemas.microsoft.com/office/drawing/2014/main" id="{809B4DD5-90AF-9239-75BC-4702E7243598}"/>
              </a:ext>
            </a:extLst>
          </p:cNvPr>
          <p:cNvSpPr txBox="1">
            <a:spLocks/>
          </p:cNvSpPr>
          <p:nvPr userDrawn="1"/>
        </p:nvSpPr>
        <p:spPr>
          <a:xfrm>
            <a:off x="2392374" y="1861627"/>
            <a:ext cx="1878934" cy="4758462"/>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0" kern="1200">
                <a:solidFill>
                  <a:schemeClr val="bg1"/>
                </a:solidFill>
                <a:latin typeface="Threespin-CondDemibold" panose="020B0706030101010102" pitchFamily="34" charset="0"/>
                <a:ea typeface="+mj-ea"/>
                <a:cs typeface="+mj-cs"/>
              </a:defRPr>
            </a:lvl1pPr>
          </a:lstStyle>
          <a:p>
            <a:r>
              <a:rPr lang="de-DE" sz="30000">
                <a:latin typeface="Arial" panose="020B0604020202020204" pitchFamily="34" charset="0"/>
                <a:cs typeface="Arial" panose="020B0604020202020204" pitchFamily="34" charset="0"/>
              </a:rPr>
              <a:t>“</a:t>
            </a:r>
          </a:p>
        </p:txBody>
      </p:sp>
      <p:sp>
        <p:nvSpPr>
          <p:cNvPr id="6" name="Textplatzhalter 5">
            <a:extLst>
              <a:ext uri="{FF2B5EF4-FFF2-40B4-BE49-F238E27FC236}">
                <a16:creationId xmlns:a16="http://schemas.microsoft.com/office/drawing/2014/main" id="{AA4B1EE8-EBEE-DB3D-262E-EB17896BA50C}"/>
              </a:ext>
            </a:extLst>
          </p:cNvPr>
          <p:cNvSpPr>
            <a:spLocks noGrp="1"/>
          </p:cNvSpPr>
          <p:nvPr>
            <p:ph type="body" sz="quarter" idx="14" hasCustomPrompt="1"/>
          </p:nvPr>
        </p:nvSpPr>
        <p:spPr>
          <a:xfrm>
            <a:off x="2591015" y="4061546"/>
            <a:ext cx="13618606" cy="3694446"/>
          </a:xfrm>
        </p:spPr>
        <p:txBody>
          <a:bodyPr/>
          <a:lstStyle>
            <a:lvl1pPr marL="0" indent="0">
              <a:lnSpc>
                <a:spcPct val="150000"/>
              </a:lnSpc>
              <a:buNone/>
              <a:defRPr sz="2400">
                <a:solidFill>
                  <a:schemeClr val="bg1"/>
                </a:solidFill>
                <a:latin typeface="+mj-lt"/>
              </a:defRPr>
            </a:lvl1pPr>
          </a:lstStyle>
          <a:p>
            <a:pPr lvl="0"/>
            <a:r>
              <a:rPr lang="de-DE"/>
              <a:t>Schriftgröße; 24 oder 48pt. Dank der 3spin Learning Lernplattform arbeiten wir digitalisierter, ressourcenschonender und blockieren keine Labore mehr. Die Vorteile liegen auf der Hand: Geringe Reisekosten und reduzierte Gefahr.</a:t>
            </a:r>
          </a:p>
        </p:txBody>
      </p:sp>
      <p:grpSp>
        <p:nvGrpSpPr>
          <p:cNvPr id="12" name="Hilfslinien (Raster Neu)" hidden="1">
            <a:extLst>
              <a:ext uri="{FF2B5EF4-FFF2-40B4-BE49-F238E27FC236}">
                <a16:creationId xmlns:a16="http://schemas.microsoft.com/office/drawing/2014/main" id="{6ACFB1C2-ECB5-BCB1-9EE7-79123ECFD52B}"/>
              </a:ext>
            </a:extLst>
          </p:cNvPr>
          <p:cNvGrpSpPr/>
          <p:nvPr userDrawn="1"/>
        </p:nvGrpSpPr>
        <p:grpSpPr>
          <a:xfrm>
            <a:off x="-52002" y="0"/>
            <a:ext cx="18808651" cy="10530143"/>
            <a:chOff x="-52002" y="0"/>
            <a:chExt cx="18808651" cy="10530143"/>
          </a:xfrm>
        </p:grpSpPr>
        <p:cxnSp>
          <p:nvCxnSpPr>
            <p:cNvPr id="13" name="Gerader Verbinder 12">
              <a:extLst>
                <a:ext uri="{FF2B5EF4-FFF2-40B4-BE49-F238E27FC236}">
                  <a16:creationId xmlns:a16="http://schemas.microsoft.com/office/drawing/2014/main" id="{B71E02C7-E809-93FA-8784-8384693B9254}"/>
                </a:ext>
              </a:extLst>
            </p:cNvPr>
            <p:cNvCxnSpPr/>
            <p:nvPr userDrawn="1"/>
          </p:nvCxnSpPr>
          <p:spPr>
            <a:xfrm>
              <a:off x="-26001" y="1160585"/>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1C6B1D41-955F-CB54-9640-5E27EF04AF47}"/>
                </a:ext>
              </a:extLst>
            </p:cNvPr>
            <p:cNvCxnSpPr/>
            <p:nvPr userDrawn="1"/>
          </p:nvCxnSpPr>
          <p:spPr>
            <a:xfrm>
              <a:off x="-52002" y="3487007"/>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73E85FC8-D35A-9794-2FA9-F7BE114228DB}"/>
                </a:ext>
              </a:extLst>
            </p:cNvPr>
            <p:cNvCxnSpPr/>
            <p:nvPr userDrawn="1"/>
          </p:nvCxnSpPr>
          <p:spPr>
            <a:xfrm>
              <a:off x="-26001" y="311711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358F644D-DA35-D4FB-80C1-7F124DD95539}"/>
                </a:ext>
              </a:extLst>
            </p:cNvPr>
            <p:cNvCxnSpPr>
              <a:cxnSpLocks/>
            </p:cNvCxnSpPr>
            <p:nvPr userDrawn="1"/>
          </p:nvCxnSpPr>
          <p:spPr>
            <a:xfrm flipH="1">
              <a:off x="1432494" y="0"/>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768523B0-4E71-68C3-C08C-8517FCB98B4B}"/>
                </a:ext>
              </a:extLst>
            </p:cNvPr>
            <p:cNvCxnSpPr>
              <a:cxnSpLocks/>
            </p:cNvCxnSpPr>
            <p:nvPr userDrawn="1"/>
          </p:nvCxnSpPr>
          <p:spPr>
            <a:xfrm flipH="1">
              <a:off x="17246909" y="542"/>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561E5409-AE72-2C91-0D74-29A96D3D6888}"/>
                </a:ext>
              </a:extLst>
            </p:cNvPr>
            <p:cNvCxnSpPr/>
            <p:nvPr userDrawn="1"/>
          </p:nvCxnSpPr>
          <p:spPr>
            <a:xfrm>
              <a:off x="10848" y="958373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64935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itat, freigestellte Person">
    <p:spTree>
      <p:nvGrpSpPr>
        <p:cNvPr id="1" name=""/>
        <p:cNvGrpSpPr/>
        <p:nvPr/>
      </p:nvGrpSpPr>
      <p:grpSpPr>
        <a:xfrm>
          <a:off x="0" y="0"/>
          <a:ext cx="0" cy="0"/>
          <a:chOff x="0" y="0"/>
          <a:chExt cx="0" cy="0"/>
        </a:xfrm>
      </p:grpSpPr>
      <p:sp>
        <p:nvSpPr>
          <p:cNvPr id="3" name="Fußzeilenplatzhalter 9">
            <a:extLst>
              <a:ext uri="{FF2B5EF4-FFF2-40B4-BE49-F238E27FC236}">
                <a16:creationId xmlns:a16="http://schemas.microsoft.com/office/drawing/2014/main" id="{CC54E7E4-E1E8-0099-9769-880280CA1EA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7C63343C-D0CF-EEF7-69F7-E58AEC32D88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5" name="Rechteck: abgerundete Ecken 4">
            <a:extLst>
              <a:ext uri="{FF2B5EF4-FFF2-40B4-BE49-F238E27FC236}">
                <a16:creationId xmlns:a16="http://schemas.microsoft.com/office/drawing/2014/main" id="{06A2F5D3-9556-07DF-8FA6-FF9B8B0DDA5D}"/>
              </a:ext>
            </a:extLst>
          </p:cNvPr>
          <p:cNvSpPr>
            <a:spLocks/>
          </p:cNvSpPr>
          <p:nvPr userDrawn="1"/>
        </p:nvSpPr>
        <p:spPr>
          <a:xfrm>
            <a:off x="1353339" y="2054875"/>
            <a:ext cx="15469401" cy="6094800"/>
          </a:xfrm>
          <a:prstGeom prst="roundRect">
            <a:avLst>
              <a:gd name="adj" fmla="val 6583"/>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p>
        </p:txBody>
      </p:sp>
      <p:sp>
        <p:nvSpPr>
          <p:cNvPr id="19" name="Titel 1">
            <a:extLst>
              <a:ext uri="{FF2B5EF4-FFF2-40B4-BE49-F238E27FC236}">
                <a16:creationId xmlns:a16="http://schemas.microsoft.com/office/drawing/2014/main" id="{809B4DD5-90AF-9239-75BC-4702E7243598}"/>
              </a:ext>
            </a:extLst>
          </p:cNvPr>
          <p:cNvSpPr txBox="1">
            <a:spLocks/>
          </p:cNvSpPr>
          <p:nvPr userDrawn="1"/>
        </p:nvSpPr>
        <p:spPr>
          <a:xfrm>
            <a:off x="8089789" y="1861627"/>
            <a:ext cx="1878934" cy="4758462"/>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0" kern="1200">
                <a:solidFill>
                  <a:schemeClr val="bg1"/>
                </a:solidFill>
                <a:latin typeface="Threespin-CondDemibold" panose="020B0706030101010102" pitchFamily="34" charset="0"/>
                <a:ea typeface="+mj-ea"/>
                <a:cs typeface="+mj-cs"/>
              </a:defRPr>
            </a:lvl1pPr>
          </a:lstStyle>
          <a:p>
            <a:r>
              <a:rPr lang="de-DE" sz="30000">
                <a:latin typeface="Arial" panose="020B0604020202020204" pitchFamily="34" charset="0"/>
                <a:cs typeface="Arial" panose="020B0604020202020204" pitchFamily="34" charset="0"/>
              </a:rPr>
              <a:t>“</a:t>
            </a:r>
          </a:p>
        </p:txBody>
      </p:sp>
      <p:sp>
        <p:nvSpPr>
          <p:cNvPr id="6" name="Textplatzhalter 5">
            <a:extLst>
              <a:ext uri="{FF2B5EF4-FFF2-40B4-BE49-F238E27FC236}">
                <a16:creationId xmlns:a16="http://schemas.microsoft.com/office/drawing/2014/main" id="{AA4B1EE8-EBEE-DB3D-262E-EB17896BA50C}"/>
              </a:ext>
            </a:extLst>
          </p:cNvPr>
          <p:cNvSpPr>
            <a:spLocks noGrp="1"/>
          </p:cNvSpPr>
          <p:nvPr>
            <p:ph type="body" sz="quarter" idx="14" hasCustomPrompt="1"/>
          </p:nvPr>
        </p:nvSpPr>
        <p:spPr>
          <a:xfrm>
            <a:off x="8256808" y="4061546"/>
            <a:ext cx="7980167" cy="3694446"/>
          </a:xfrm>
        </p:spPr>
        <p:txBody>
          <a:bodyPr/>
          <a:lstStyle>
            <a:lvl1pPr marL="0" indent="0">
              <a:lnSpc>
                <a:spcPct val="150000"/>
              </a:lnSpc>
              <a:buNone/>
              <a:defRPr sz="2400">
                <a:solidFill>
                  <a:schemeClr val="bg1"/>
                </a:solidFill>
                <a:latin typeface="+mj-lt"/>
              </a:defRPr>
            </a:lvl1pPr>
          </a:lstStyle>
          <a:p>
            <a:pPr lvl="0"/>
            <a:r>
              <a:rPr lang="de-DE"/>
              <a:t>Schriftgröße; 24 oder 48pt. Dank der 3spin Learning Lernplattform arbeiten wir digitalisierter, ressourcenschonender und blockieren keine Labore mehr. Die Vorteile liegen auf der Hand: Geringe Reisekosten und reduzierte Gefahr.</a:t>
            </a:r>
          </a:p>
        </p:txBody>
      </p:sp>
      <p:sp>
        <p:nvSpPr>
          <p:cNvPr id="23" name="Textplatzhalter 24">
            <a:extLst>
              <a:ext uri="{FF2B5EF4-FFF2-40B4-BE49-F238E27FC236}">
                <a16:creationId xmlns:a16="http://schemas.microsoft.com/office/drawing/2014/main" id="{18C29AE3-ABFE-D43D-EEEE-F4EDF6E6BDB7}"/>
              </a:ext>
            </a:extLst>
          </p:cNvPr>
          <p:cNvSpPr>
            <a:spLocks noGrp="1"/>
          </p:cNvSpPr>
          <p:nvPr>
            <p:ph type="body" sz="quarter" idx="19" hasCustomPrompt="1"/>
          </p:nvPr>
        </p:nvSpPr>
        <p:spPr>
          <a:xfrm>
            <a:off x="10745090" y="8880093"/>
            <a:ext cx="3163881" cy="343665"/>
          </a:xfrm>
        </p:spPr>
        <p:txBody>
          <a:bodyPr/>
          <a:lstStyle>
            <a:lvl1pPr marL="0" indent="0">
              <a:buNone/>
              <a:defRPr sz="1400">
                <a:solidFill>
                  <a:schemeClr val="tx1"/>
                </a:solidFill>
                <a:latin typeface="+mn-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de-DE"/>
              <a:t>Optional Name Nachname, Abteilung</a:t>
            </a:r>
          </a:p>
        </p:txBody>
      </p:sp>
      <p:grpSp>
        <p:nvGrpSpPr>
          <p:cNvPr id="12" name="Hilfslinien (Raster Neu)" hidden="1">
            <a:extLst>
              <a:ext uri="{FF2B5EF4-FFF2-40B4-BE49-F238E27FC236}">
                <a16:creationId xmlns:a16="http://schemas.microsoft.com/office/drawing/2014/main" id="{6ACFB1C2-ECB5-BCB1-9EE7-79123ECFD52B}"/>
              </a:ext>
            </a:extLst>
          </p:cNvPr>
          <p:cNvGrpSpPr/>
          <p:nvPr userDrawn="1"/>
        </p:nvGrpSpPr>
        <p:grpSpPr>
          <a:xfrm>
            <a:off x="-52002" y="0"/>
            <a:ext cx="18808651" cy="10530143"/>
            <a:chOff x="-52002" y="0"/>
            <a:chExt cx="18808651" cy="10530143"/>
          </a:xfrm>
        </p:grpSpPr>
        <p:cxnSp>
          <p:nvCxnSpPr>
            <p:cNvPr id="13" name="Gerader Verbinder 12">
              <a:extLst>
                <a:ext uri="{FF2B5EF4-FFF2-40B4-BE49-F238E27FC236}">
                  <a16:creationId xmlns:a16="http://schemas.microsoft.com/office/drawing/2014/main" id="{B71E02C7-E809-93FA-8784-8384693B9254}"/>
                </a:ext>
              </a:extLst>
            </p:cNvPr>
            <p:cNvCxnSpPr/>
            <p:nvPr userDrawn="1"/>
          </p:nvCxnSpPr>
          <p:spPr>
            <a:xfrm>
              <a:off x="-26001" y="1160585"/>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1C6B1D41-955F-CB54-9640-5E27EF04AF47}"/>
                </a:ext>
              </a:extLst>
            </p:cNvPr>
            <p:cNvCxnSpPr/>
            <p:nvPr userDrawn="1"/>
          </p:nvCxnSpPr>
          <p:spPr>
            <a:xfrm>
              <a:off x="-52002" y="3487007"/>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73E85FC8-D35A-9794-2FA9-F7BE114228DB}"/>
                </a:ext>
              </a:extLst>
            </p:cNvPr>
            <p:cNvCxnSpPr/>
            <p:nvPr userDrawn="1"/>
          </p:nvCxnSpPr>
          <p:spPr>
            <a:xfrm>
              <a:off x="-26001" y="311711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358F644D-DA35-D4FB-80C1-7F124DD95539}"/>
                </a:ext>
              </a:extLst>
            </p:cNvPr>
            <p:cNvCxnSpPr>
              <a:cxnSpLocks/>
            </p:cNvCxnSpPr>
            <p:nvPr userDrawn="1"/>
          </p:nvCxnSpPr>
          <p:spPr>
            <a:xfrm flipH="1">
              <a:off x="1432494" y="0"/>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768523B0-4E71-68C3-C08C-8517FCB98B4B}"/>
                </a:ext>
              </a:extLst>
            </p:cNvPr>
            <p:cNvCxnSpPr>
              <a:cxnSpLocks/>
            </p:cNvCxnSpPr>
            <p:nvPr userDrawn="1"/>
          </p:nvCxnSpPr>
          <p:spPr>
            <a:xfrm flipH="1">
              <a:off x="17246909" y="542"/>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561E5409-AE72-2C91-0D74-29A96D3D6888}"/>
                </a:ext>
              </a:extLst>
            </p:cNvPr>
            <p:cNvCxnSpPr/>
            <p:nvPr userDrawn="1"/>
          </p:nvCxnSpPr>
          <p:spPr>
            <a:xfrm>
              <a:off x="10848" y="958373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
        <p:nvSpPr>
          <p:cNvPr id="24" name="Bildplatzhalter 5">
            <a:extLst>
              <a:ext uri="{FF2B5EF4-FFF2-40B4-BE49-F238E27FC236}">
                <a16:creationId xmlns:a16="http://schemas.microsoft.com/office/drawing/2014/main" id="{3835469E-92BF-D0F4-4ADB-7E8F69E07178}"/>
              </a:ext>
            </a:extLst>
          </p:cNvPr>
          <p:cNvSpPr>
            <a:spLocks noGrp="1"/>
          </p:cNvSpPr>
          <p:nvPr>
            <p:ph type="pic" sz="quarter" idx="13" hasCustomPrompt="1"/>
          </p:nvPr>
        </p:nvSpPr>
        <p:spPr>
          <a:xfrm>
            <a:off x="14247290" y="8402067"/>
            <a:ext cx="2558266" cy="832578"/>
          </a:xfrm>
          <a:prstGeom prst="roundRect">
            <a:avLst>
              <a:gd name="adj" fmla="val 5015"/>
            </a:avLst>
          </a:prstGeom>
        </p:spPr>
        <p:txBody>
          <a:bodyPr/>
          <a:lstStyle>
            <a:lvl1pPr>
              <a:defRPr/>
            </a:lvl1pPr>
            <a:lvl2pPr marL="614420" indent="0">
              <a:buNone/>
              <a:defRPr/>
            </a:lvl2pPr>
          </a:lstStyle>
          <a:p>
            <a:r>
              <a:rPr lang="de-DE"/>
              <a:t>Logo optional </a:t>
            </a:r>
          </a:p>
          <a:p>
            <a:pPr marL="1141068" marR="0" lvl="1" indent="-526648" algn="l" defTabSz="702198" rtl="0" eaLnBrk="1" fontAlgn="auto" latinLnBrk="0" hangingPunct="1">
              <a:lnSpc>
                <a:spcPct val="100000"/>
              </a:lnSpc>
              <a:spcBef>
                <a:spcPct val="20000"/>
              </a:spcBef>
              <a:spcAft>
                <a:spcPts val="0"/>
              </a:spcAft>
              <a:buClrTx/>
              <a:buSzTx/>
              <a:buFont typeface="Arial"/>
              <a:buChar char="•"/>
              <a:tabLst/>
              <a:defRPr/>
            </a:pPr>
            <a:endParaRPr lang="de-DE"/>
          </a:p>
          <a:p>
            <a:pPr marL="1141068" marR="0" lvl="1" indent="-526648" algn="l" defTabSz="702198" rtl="0" eaLnBrk="1" fontAlgn="auto" latinLnBrk="0" hangingPunct="1">
              <a:lnSpc>
                <a:spcPct val="100000"/>
              </a:lnSpc>
              <a:spcBef>
                <a:spcPct val="20000"/>
              </a:spcBef>
              <a:spcAft>
                <a:spcPts val="0"/>
              </a:spcAft>
              <a:buClrTx/>
              <a:buSzTx/>
              <a:buFont typeface="Arial"/>
              <a:buChar char="•"/>
              <a:tabLst/>
              <a:defRPr/>
            </a:pPr>
            <a:endParaRPr lang="de-DE"/>
          </a:p>
          <a:p>
            <a:endParaRPr lang="de-DE"/>
          </a:p>
        </p:txBody>
      </p:sp>
      <p:sp>
        <p:nvSpPr>
          <p:cNvPr id="21" name="Bildplatzhalter 5">
            <a:extLst>
              <a:ext uri="{FF2B5EF4-FFF2-40B4-BE49-F238E27FC236}">
                <a16:creationId xmlns:a16="http://schemas.microsoft.com/office/drawing/2014/main" id="{2942AB5E-A910-20A0-74C4-257D5734B796}"/>
              </a:ext>
            </a:extLst>
          </p:cNvPr>
          <p:cNvSpPr>
            <a:spLocks noGrp="1"/>
          </p:cNvSpPr>
          <p:nvPr>
            <p:ph type="pic" sz="quarter" idx="20" hasCustomPrompt="1"/>
          </p:nvPr>
        </p:nvSpPr>
        <p:spPr>
          <a:xfrm>
            <a:off x="682626" y="1289345"/>
            <a:ext cx="7150014" cy="6872158"/>
          </a:xfrm>
          <a:prstGeom prst="roundRect">
            <a:avLst>
              <a:gd name="adj" fmla="val 6199"/>
            </a:avLst>
          </a:prstGeom>
        </p:spPr>
        <p:txBody>
          <a:bodyPr/>
          <a:lstStyle>
            <a:lvl1pPr>
              <a:defRPr/>
            </a:lvl1pPr>
            <a:lvl2pPr marL="614420" indent="0">
              <a:buNone/>
              <a:defRPr/>
            </a:lvl2pPr>
          </a:lstStyle>
          <a:p>
            <a:r>
              <a:rPr lang="de-DE"/>
              <a:t>Freigestelltes Bild (optional)</a:t>
            </a:r>
          </a:p>
          <a:p>
            <a:r>
              <a:rPr lang="de-DE"/>
              <a:t>Ohne Bild: Text nach links anordnen</a:t>
            </a:r>
          </a:p>
          <a:p>
            <a:pPr marL="1141068" marR="0" lvl="1" indent="-526648" algn="l" defTabSz="702198" rtl="0" eaLnBrk="1" fontAlgn="auto" latinLnBrk="0" hangingPunct="1">
              <a:lnSpc>
                <a:spcPct val="100000"/>
              </a:lnSpc>
              <a:spcBef>
                <a:spcPct val="20000"/>
              </a:spcBef>
              <a:spcAft>
                <a:spcPts val="0"/>
              </a:spcAft>
              <a:buClrTx/>
              <a:buSzTx/>
              <a:buFont typeface="Arial"/>
              <a:buChar char="•"/>
              <a:tabLst/>
              <a:defRPr/>
            </a:pPr>
            <a:endParaRPr lang="de-DE"/>
          </a:p>
          <a:p>
            <a:pPr marL="1141068" marR="0" lvl="1" indent="-526648" algn="l" defTabSz="702198" rtl="0" eaLnBrk="1" fontAlgn="auto" latinLnBrk="0" hangingPunct="1">
              <a:lnSpc>
                <a:spcPct val="100000"/>
              </a:lnSpc>
              <a:spcBef>
                <a:spcPct val="20000"/>
              </a:spcBef>
              <a:spcAft>
                <a:spcPts val="0"/>
              </a:spcAft>
              <a:buClrTx/>
              <a:buSzTx/>
              <a:buFont typeface="Arial"/>
              <a:buChar char="•"/>
              <a:tabLst/>
              <a:defRPr/>
            </a:pPr>
            <a:endParaRPr lang="de-DE"/>
          </a:p>
          <a:p>
            <a:endParaRPr lang="de-DE"/>
          </a:p>
        </p:txBody>
      </p:sp>
    </p:spTree>
    <p:extLst>
      <p:ext uri="{BB962C8B-B14F-4D97-AF65-F5344CB8AC3E}">
        <p14:creationId xmlns:p14="http://schemas.microsoft.com/office/powerpoint/2010/main" val="217402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Zitat, mit Bild">
    <p:spTree>
      <p:nvGrpSpPr>
        <p:cNvPr id="1" name=""/>
        <p:cNvGrpSpPr/>
        <p:nvPr/>
      </p:nvGrpSpPr>
      <p:grpSpPr>
        <a:xfrm>
          <a:off x="0" y="0"/>
          <a:ext cx="0" cy="0"/>
          <a:chOff x="0" y="0"/>
          <a:chExt cx="0" cy="0"/>
        </a:xfrm>
      </p:grpSpPr>
      <p:sp>
        <p:nvSpPr>
          <p:cNvPr id="33" name="Bildplatzhalter 32">
            <a:extLst>
              <a:ext uri="{FF2B5EF4-FFF2-40B4-BE49-F238E27FC236}">
                <a16:creationId xmlns:a16="http://schemas.microsoft.com/office/drawing/2014/main" id="{2BAEF984-CD88-AC88-DD7C-450347EE1992}"/>
              </a:ext>
            </a:extLst>
          </p:cNvPr>
          <p:cNvSpPr>
            <a:spLocks noGrp="1"/>
          </p:cNvSpPr>
          <p:nvPr>
            <p:ph type="pic" sz="quarter" idx="20"/>
          </p:nvPr>
        </p:nvSpPr>
        <p:spPr>
          <a:xfrm>
            <a:off x="-302625" y="1346102"/>
            <a:ext cx="10812689" cy="7680850"/>
          </a:xfrm>
          <a:custGeom>
            <a:avLst/>
            <a:gdLst>
              <a:gd name="connsiteX0" fmla="*/ 202544 w 10812689"/>
              <a:gd name="connsiteY0" fmla="*/ 0 h 7680850"/>
              <a:gd name="connsiteX1" fmla="*/ 10610145 w 10812689"/>
              <a:gd name="connsiteY1" fmla="*/ 0 h 7680850"/>
              <a:gd name="connsiteX2" fmla="*/ 10812689 w 10812689"/>
              <a:gd name="connsiteY2" fmla="*/ 202544 h 7680850"/>
              <a:gd name="connsiteX3" fmla="*/ 10812689 w 10812689"/>
              <a:gd name="connsiteY3" fmla="*/ 717457 h 7680850"/>
              <a:gd name="connsiteX4" fmla="*/ 8596562 w 10812689"/>
              <a:gd name="connsiteY4" fmla="*/ 717457 h 7680850"/>
              <a:gd name="connsiteX5" fmla="*/ 8195341 w 10812689"/>
              <a:gd name="connsiteY5" fmla="*/ 1118678 h 7680850"/>
              <a:gd name="connsiteX6" fmla="*/ 8195341 w 10812689"/>
              <a:gd name="connsiteY6" fmla="*/ 6411036 h 7680850"/>
              <a:gd name="connsiteX7" fmla="*/ 8596562 w 10812689"/>
              <a:gd name="connsiteY7" fmla="*/ 6812257 h 7680850"/>
              <a:gd name="connsiteX8" fmla="*/ 10812689 w 10812689"/>
              <a:gd name="connsiteY8" fmla="*/ 6812257 h 7680850"/>
              <a:gd name="connsiteX9" fmla="*/ 10812689 w 10812689"/>
              <a:gd name="connsiteY9" fmla="*/ 7478306 h 7680850"/>
              <a:gd name="connsiteX10" fmla="*/ 10610145 w 10812689"/>
              <a:gd name="connsiteY10" fmla="*/ 7680850 h 7680850"/>
              <a:gd name="connsiteX11" fmla="*/ 202544 w 10812689"/>
              <a:gd name="connsiteY11" fmla="*/ 7680850 h 7680850"/>
              <a:gd name="connsiteX12" fmla="*/ 0 w 10812689"/>
              <a:gd name="connsiteY12" fmla="*/ 7478306 h 7680850"/>
              <a:gd name="connsiteX13" fmla="*/ 0 w 10812689"/>
              <a:gd name="connsiteY13" fmla="*/ 202544 h 7680850"/>
              <a:gd name="connsiteX14" fmla="*/ 202544 w 10812689"/>
              <a:gd name="connsiteY14" fmla="*/ 0 h 768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12689" h="7680850">
                <a:moveTo>
                  <a:pt x="202544" y="0"/>
                </a:moveTo>
                <a:lnTo>
                  <a:pt x="10610145" y="0"/>
                </a:lnTo>
                <a:cubicBezTo>
                  <a:pt x="10722007" y="0"/>
                  <a:pt x="10812689" y="90682"/>
                  <a:pt x="10812689" y="202544"/>
                </a:cubicBezTo>
                <a:lnTo>
                  <a:pt x="10812689" y="717457"/>
                </a:lnTo>
                <a:lnTo>
                  <a:pt x="8596562" y="717457"/>
                </a:lnTo>
                <a:cubicBezTo>
                  <a:pt x="8374975" y="717457"/>
                  <a:pt x="8195341" y="897090"/>
                  <a:pt x="8195341" y="1118678"/>
                </a:cubicBezTo>
                <a:lnTo>
                  <a:pt x="8195341" y="6411036"/>
                </a:lnTo>
                <a:cubicBezTo>
                  <a:pt x="8195341" y="6632624"/>
                  <a:pt x="8374975" y="6812257"/>
                  <a:pt x="8596562" y="6812257"/>
                </a:cubicBezTo>
                <a:lnTo>
                  <a:pt x="10812689" y="6812257"/>
                </a:lnTo>
                <a:lnTo>
                  <a:pt x="10812689" y="7478306"/>
                </a:lnTo>
                <a:cubicBezTo>
                  <a:pt x="10812689" y="7590168"/>
                  <a:pt x="10722007" y="7680850"/>
                  <a:pt x="10610145" y="7680850"/>
                </a:cubicBezTo>
                <a:lnTo>
                  <a:pt x="202544" y="7680850"/>
                </a:lnTo>
                <a:cubicBezTo>
                  <a:pt x="90682" y="7680850"/>
                  <a:pt x="0" y="7590168"/>
                  <a:pt x="0" y="7478306"/>
                </a:cubicBezTo>
                <a:lnTo>
                  <a:pt x="0" y="202544"/>
                </a:lnTo>
                <a:cubicBezTo>
                  <a:pt x="0" y="90682"/>
                  <a:pt x="90682" y="0"/>
                  <a:pt x="202544" y="0"/>
                </a:cubicBezTo>
                <a:close/>
              </a:path>
            </a:pathLst>
          </a:custGeom>
        </p:spPr>
        <p:txBody>
          <a:bodyPr wrap="square">
            <a:noAutofit/>
          </a:bodyPr>
          <a:lstStyle/>
          <a:p>
            <a:r>
              <a:rPr lang="en-US"/>
              <a:t>Click icon to add picture</a:t>
            </a:r>
            <a:endParaRPr lang="de-DE"/>
          </a:p>
        </p:txBody>
      </p:sp>
      <p:sp>
        <p:nvSpPr>
          <p:cNvPr id="3" name="Fußzeilenplatzhalter 9">
            <a:extLst>
              <a:ext uri="{FF2B5EF4-FFF2-40B4-BE49-F238E27FC236}">
                <a16:creationId xmlns:a16="http://schemas.microsoft.com/office/drawing/2014/main" id="{CC54E7E4-E1E8-0099-9769-880280CA1EA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7C63343C-D0CF-EEF7-69F7-E58AEC32D88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3" name="Textplatzhalter 24">
            <a:extLst>
              <a:ext uri="{FF2B5EF4-FFF2-40B4-BE49-F238E27FC236}">
                <a16:creationId xmlns:a16="http://schemas.microsoft.com/office/drawing/2014/main" id="{18C29AE3-ABFE-D43D-EEEE-F4EDF6E6BDB7}"/>
              </a:ext>
            </a:extLst>
          </p:cNvPr>
          <p:cNvSpPr>
            <a:spLocks noGrp="1"/>
          </p:cNvSpPr>
          <p:nvPr>
            <p:ph type="body" sz="quarter" idx="19" hasCustomPrompt="1"/>
          </p:nvPr>
        </p:nvSpPr>
        <p:spPr>
          <a:xfrm>
            <a:off x="10745090" y="8764085"/>
            <a:ext cx="3163881" cy="343665"/>
          </a:xfrm>
        </p:spPr>
        <p:txBody>
          <a:bodyPr/>
          <a:lstStyle>
            <a:lvl1pPr marL="0" indent="0">
              <a:buNone/>
              <a:defRPr sz="1400">
                <a:solidFill>
                  <a:schemeClr val="tx1"/>
                </a:solidFill>
                <a:latin typeface="+mn-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de-DE"/>
              <a:t>Optional Name Nachname, Abteilung</a:t>
            </a:r>
          </a:p>
        </p:txBody>
      </p:sp>
      <p:grpSp>
        <p:nvGrpSpPr>
          <p:cNvPr id="12" name="Hilfslinien (Raster Neu)" hidden="1">
            <a:extLst>
              <a:ext uri="{FF2B5EF4-FFF2-40B4-BE49-F238E27FC236}">
                <a16:creationId xmlns:a16="http://schemas.microsoft.com/office/drawing/2014/main" id="{6ACFB1C2-ECB5-BCB1-9EE7-79123ECFD52B}"/>
              </a:ext>
            </a:extLst>
          </p:cNvPr>
          <p:cNvGrpSpPr/>
          <p:nvPr userDrawn="1"/>
        </p:nvGrpSpPr>
        <p:grpSpPr>
          <a:xfrm>
            <a:off x="-52002" y="0"/>
            <a:ext cx="18808651" cy="10530143"/>
            <a:chOff x="-52002" y="0"/>
            <a:chExt cx="18808651" cy="10530143"/>
          </a:xfrm>
        </p:grpSpPr>
        <p:cxnSp>
          <p:nvCxnSpPr>
            <p:cNvPr id="13" name="Gerader Verbinder 12">
              <a:extLst>
                <a:ext uri="{FF2B5EF4-FFF2-40B4-BE49-F238E27FC236}">
                  <a16:creationId xmlns:a16="http://schemas.microsoft.com/office/drawing/2014/main" id="{B71E02C7-E809-93FA-8784-8384693B9254}"/>
                </a:ext>
              </a:extLst>
            </p:cNvPr>
            <p:cNvCxnSpPr/>
            <p:nvPr userDrawn="1"/>
          </p:nvCxnSpPr>
          <p:spPr>
            <a:xfrm>
              <a:off x="-26001" y="1160585"/>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1C6B1D41-955F-CB54-9640-5E27EF04AF47}"/>
                </a:ext>
              </a:extLst>
            </p:cNvPr>
            <p:cNvCxnSpPr/>
            <p:nvPr userDrawn="1"/>
          </p:nvCxnSpPr>
          <p:spPr>
            <a:xfrm>
              <a:off x="-52002" y="3487007"/>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5" name="Gerader Verbinder 14">
              <a:extLst>
                <a:ext uri="{FF2B5EF4-FFF2-40B4-BE49-F238E27FC236}">
                  <a16:creationId xmlns:a16="http://schemas.microsoft.com/office/drawing/2014/main" id="{73E85FC8-D35A-9794-2FA9-F7BE114228DB}"/>
                </a:ext>
              </a:extLst>
            </p:cNvPr>
            <p:cNvCxnSpPr/>
            <p:nvPr userDrawn="1"/>
          </p:nvCxnSpPr>
          <p:spPr>
            <a:xfrm>
              <a:off x="-26001" y="311711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6" name="Gerader Verbinder 15">
              <a:extLst>
                <a:ext uri="{FF2B5EF4-FFF2-40B4-BE49-F238E27FC236}">
                  <a16:creationId xmlns:a16="http://schemas.microsoft.com/office/drawing/2014/main" id="{358F644D-DA35-D4FB-80C1-7F124DD95539}"/>
                </a:ext>
              </a:extLst>
            </p:cNvPr>
            <p:cNvCxnSpPr>
              <a:cxnSpLocks/>
            </p:cNvCxnSpPr>
            <p:nvPr userDrawn="1"/>
          </p:nvCxnSpPr>
          <p:spPr>
            <a:xfrm flipH="1">
              <a:off x="1432494" y="0"/>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768523B0-4E71-68C3-C08C-8517FCB98B4B}"/>
                </a:ext>
              </a:extLst>
            </p:cNvPr>
            <p:cNvCxnSpPr>
              <a:cxnSpLocks/>
            </p:cNvCxnSpPr>
            <p:nvPr userDrawn="1"/>
          </p:nvCxnSpPr>
          <p:spPr>
            <a:xfrm flipH="1">
              <a:off x="17246909" y="542"/>
              <a:ext cx="26004" cy="10529601"/>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561E5409-AE72-2C91-0D74-29A96D3D6888}"/>
                </a:ext>
              </a:extLst>
            </p:cNvPr>
            <p:cNvCxnSpPr/>
            <p:nvPr userDrawn="1"/>
          </p:nvCxnSpPr>
          <p:spPr>
            <a:xfrm>
              <a:off x="10848" y="9583738"/>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
        <p:nvSpPr>
          <p:cNvPr id="24" name="Bildplatzhalter 5">
            <a:extLst>
              <a:ext uri="{FF2B5EF4-FFF2-40B4-BE49-F238E27FC236}">
                <a16:creationId xmlns:a16="http://schemas.microsoft.com/office/drawing/2014/main" id="{3835469E-92BF-D0F4-4ADB-7E8F69E07178}"/>
              </a:ext>
            </a:extLst>
          </p:cNvPr>
          <p:cNvSpPr>
            <a:spLocks noGrp="1"/>
          </p:cNvSpPr>
          <p:nvPr>
            <p:ph type="pic" sz="quarter" idx="13" hasCustomPrompt="1"/>
          </p:nvPr>
        </p:nvSpPr>
        <p:spPr>
          <a:xfrm>
            <a:off x="14276136" y="8292883"/>
            <a:ext cx="2558266" cy="832578"/>
          </a:xfrm>
          <a:prstGeom prst="roundRect">
            <a:avLst>
              <a:gd name="adj" fmla="val 5015"/>
            </a:avLst>
          </a:prstGeom>
        </p:spPr>
        <p:txBody>
          <a:bodyPr/>
          <a:lstStyle>
            <a:lvl1pPr marL="0" indent="0" algn="r">
              <a:buNone/>
              <a:defRPr/>
            </a:lvl1pPr>
            <a:lvl2pPr marL="614420" indent="0" algn="r">
              <a:buNone/>
              <a:defRPr/>
            </a:lvl2pPr>
          </a:lstStyle>
          <a:p>
            <a:r>
              <a:rPr lang="de-DE"/>
              <a:t>Logo optional </a:t>
            </a:r>
          </a:p>
          <a:p>
            <a:pPr marL="1141068" marR="0" lvl="1" indent="-526648" algn="l" defTabSz="702198" rtl="0" eaLnBrk="1" fontAlgn="auto" latinLnBrk="0" hangingPunct="1">
              <a:lnSpc>
                <a:spcPct val="100000"/>
              </a:lnSpc>
              <a:spcBef>
                <a:spcPct val="20000"/>
              </a:spcBef>
              <a:spcAft>
                <a:spcPts val="0"/>
              </a:spcAft>
              <a:buClrTx/>
              <a:buSzTx/>
              <a:buFont typeface="Arial"/>
              <a:buChar char="•"/>
              <a:tabLst/>
              <a:defRPr/>
            </a:pPr>
            <a:endParaRPr lang="de-DE"/>
          </a:p>
          <a:p>
            <a:pPr marL="1141068" marR="0" lvl="1" indent="-526648" algn="l" defTabSz="702198" rtl="0" eaLnBrk="1" fontAlgn="auto" latinLnBrk="0" hangingPunct="1">
              <a:lnSpc>
                <a:spcPct val="100000"/>
              </a:lnSpc>
              <a:spcBef>
                <a:spcPct val="20000"/>
              </a:spcBef>
              <a:spcAft>
                <a:spcPts val="0"/>
              </a:spcAft>
              <a:buClrTx/>
              <a:buSzTx/>
              <a:buFont typeface="Arial"/>
              <a:buChar char="•"/>
              <a:tabLst/>
              <a:defRPr/>
            </a:pPr>
            <a:endParaRPr lang="de-DE"/>
          </a:p>
          <a:p>
            <a:endParaRPr lang="de-DE"/>
          </a:p>
        </p:txBody>
      </p:sp>
      <p:sp>
        <p:nvSpPr>
          <p:cNvPr id="20" name="Rechteck: abgerundete Ecken 19">
            <a:extLst>
              <a:ext uri="{FF2B5EF4-FFF2-40B4-BE49-F238E27FC236}">
                <a16:creationId xmlns:a16="http://schemas.microsoft.com/office/drawing/2014/main" id="{11E603D7-A34B-2DA2-4E1B-7573FE56274D}"/>
              </a:ext>
            </a:extLst>
          </p:cNvPr>
          <p:cNvSpPr>
            <a:spLocks/>
          </p:cNvSpPr>
          <p:nvPr userDrawn="1"/>
        </p:nvSpPr>
        <p:spPr>
          <a:xfrm>
            <a:off x="7830370" y="2061699"/>
            <a:ext cx="8992370" cy="6094800"/>
          </a:xfrm>
          <a:prstGeom prst="roundRect">
            <a:avLst>
              <a:gd name="adj" fmla="val 6583"/>
            </a:avLst>
          </a:prstGeom>
          <a:solidFill>
            <a:schemeClr val="accent1"/>
          </a:solidFill>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de-DE" sz="1318"/>
          </a:p>
        </p:txBody>
      </p:sp>
      <p:sp>
        <p:nvSpPr>
          <p:cNvPr id="21" name="Titel 1">
            <a:extLst>
              <a:ext uri="{FF2B5EF4-FFF2-40B4-BE49-F238E27FC236}">
                <a16:creationId xmlns:a16="http://schemas.microsoft.com/office/drawing/2014/main" id="{34A90F0E-B580-E56B-EE5D-E0B3AE4EFBE8}"/>
              </a:ext>
            </a:extLst>
          </p:cNvPr>
          <p:cNvSpPr txBox="1">
            <a:spLocks/>
          </p:cNvSpPr>
          <p:nvPr userDrawn="1"/>
        </p:nvSpPr>
        <p:spPr>
          <a:xfrm>
            <a:off x="8089789" y="1868451"/>
            <a:ext cx="1878934" cy="4758462"/>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0" kern="1200">
                <a:solidFill>
                  <a:schemeClr val="bg1"/>
                </a:solidFill>
                <a:latin typeface="Threespin-CondDemibold" panose="020B0706030101010102" pitchFamily="34" charset="0"/>
                <a:ea typeface="+mj-ea"/>
                <a:cs typeface="+mj-cs"/>
              </a:defRPr>
            </a:lvl1pPr>
          </a:lstStyle>
          <a:p>
            <a:r>
              <a:rPr lang="de-DE" sz="30000">
                <a:latin typeface="Arial" panose="020B0604020202020204" pitchFamily="34" charset="0"/>
                <a:cs typeface="Arial" panose="020B0604020202020204" pitchFamily="34" charset="0"/>
              </a:rPr>
              <a:t>“</a:t>
            </a:r>
          </a:p>
        </p:txBody>
      </p:sp>
      <p:sp>
        <p:nvSpPr>
          <p:cNvPr id="22" name="Textplatzhalter 5">
            <a:extLst>
              <a:ext uri="{FF2B5EF4-FFF2-40B4-BE49-F238E27FC236}">
                <a16:creationId xmlns:a16="http://schemas.microsoft.com/office/drawing/2014/main" id="{9E7893BF-9075-0759-EB39-8002BE2D9052}"/>
              </a:ext>
            </a:extLst>
          </p:cNvPr>
          <p:cNvSpPr>
            <a:spLocks noGrp="1"/>
          </p:cNvSpPr>
          <p:nvPr>
            <p:ph type="body" sz="quarter" idx="14" hasCustomPrompt="1"/>
          </p:nvPr>
        </p:nvSpPr>
        <p:spPr>
          <a:xfrm>
            <a:off x="8256808" y="4068370"/>
            <a:ext cx="7980167" cy="3694446"/>
          </a:xfrm>
        </p:spPr>
        <p:txBody>
          <a:bodyPr/>
          <a:lstStyle>
            <a:lvl1pPr marL="0" indent="0">
              <a:lnSpc>
                <a:spcPct val="150000"/>
              </a:lnSpc>
              <a:buNone/>
              <a:defRPr sz="2400">
                <a:solidFill>
                  <a:schemeClr val="bg1"/>
                </a:solidFill>
                <a:latin typeface="+mj-lt"/>
              </a:defRPr>
            </a:lvl1pPr>
          </a:lstStyle>
          <a:p>
            <a:pPr lvl="0"/>
            <a:r>
              <a:rPr lang="de-DE"/>
              <a:t>Schriftgröße; 24 oder 48pt. Dank der 3spin Learning Lernplattform arbeiten wir digitalisierter, ressourcenschonender und blockieren keine Labore mehr. Die Vorteile liegen auf der Hand: Geringe Reisekosten und reduzierte Gefahr.</a:t>
            </a:r>
          </a:p>
        </p:txBody>
      </p:sp>
    </p:spTree>
    <p:extLst>
      <p:ext uri="{BB962C8B-B14F-4D97-AF65-F5344CB8AC3E}">
        <p14:creationId xmlns:p14="http://schemas.microsoft.com/office/powerpoint/2010/main" val="3090693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creen, groß">
    <p:spTree>
      <p:nvGrpSpPr>
        <p:cNvPr id="1" name=""/>
        <p:cNvGrpSpPr/>
        <p:nvPr/>
      </p:nvGrpSpPr>
      <p:grpSpPr>
        <a:xfrm>
          <a:off x="0" y="0"/>
          <a:ext cx="0" cy="0"/>
          <a:chOff x="0" y="0"/>
          <a:chExt cx="0" cy="0"/>
        </a:xfrm>
      </p:grpSpPr>
      <p:sp>
        <p:nvSpPr>
          <p:cNvPr id="7" name="Fußzeilenplatzhalter 9">
            <a:extLst>
              <a:ext uri="{FF2B5EF4-FFF2-40B4-BE49-F238E27FC236}">
                <a16:creationId xmlns:a16="http://schemas.microsoft.com/office/drawing/2014/main" id="{5B4564EC-530C-3DDC-415B-FF64A594A71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8" name="Foliennummernplatzhalter 10">
            <a:extLst>
              <a:ext uri="{FF2B5EF4-FFF2-40B4-BE49-F238E27FC236}">
                <a16:creationId xmlns:a16="http://schemas.microsoft.com/office/drawing/2014/main" id="{B6A79825-F256-8B59-752E-563665FEA22C}"/>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9" name="Titel 20">
            <a:extLst>
              <a:ext uri="{FF2B5EF4-FFF2-40B4-BE49-F238E27FC236}">
                <a16:creationId xmlns:a16="http://schemas.microsoft.com/office/drawing/2014/main" id="{763F7938-89D5-3D33-C3B0-24AE31486E1D}"/>
              </a:ext>
            </a:extLst>
          </p:cNvPr>
          <p:cNvSpPr>
            <a:spLocks noGrp="1"/>
          </p:cNvSpPr>
          <p:nvPr>
            <p:ph type="title"/>
          </p:nvPr>
        </p:nvSpPr>
        <p:spPr>
          <a:xfrm>
            <a:off x="1208420" y="1364883"/>
            <a:ext cx="10707355" cy="880477"/>
          </a:xfrm>
          <a:prstGeom prst="rect">
            <a:avLst/>
          </a:prstGeom>
        </p:spPr>
        <p:txBody>
          <a:bodyPr/>
          <a:lstStyle/>
          <a:p>
            <a:r>
              <a:rPr lang="en-US"/>
              <a:t>Click to edit Master title style</a:t>
            </a:r>
            <a:endParaRPr lang="de-DE"/>
          </a:p>
        </p:txBody>
      </p:sp>
      <p:sp>
        <p:nvSpPr>
          <p:cNvPr id="13" name="Textplatzhalter 24">
            <a:extLst>
              <a:ext uri="{FF2B5EF4-FFF2-40B4-BE49-F238E27FC236}">
                <a16:creationId xmlns:a16="http://schemas.microsoft.com/office/drawing/2014/main" id="{88963789-7E67-AC8C-E8C2-BCB7D784E0F5}"/>
              </a:ext>
            </a:extLst>
          </p:cNvPr>
          <p:cNvSpPr>
            <a:spLocks noGrp="1"/>
          </p:cNvSpPr>
          <p:nvPr>
            <p:ph type="body" sz="quarter" idx="10" hasCustomPrompt="1"/>
          </p:nvPr>
        </p:nvSpPr>
        <p:spPr>
          <a:xfrm>
            <a:off x="1196883" y="770241"/>
            <a:ext cx="16176862" cy="578601"/>
          </a:xfrm>
        </p:spPr>
        <p:txBody>
          <a:bodyPr/>
          <a:lstStyle>
            <a:lvl1pPr marL="0" indent="0">
              <a:buNone/>
              <a:defRPr sz="2800">
                <a:solidFill>
                  <a:schemeClr val="accent4"/>
                </a:solidFill>
              </a:defRPr>
            </a:lvl1pPr>
          </a:lstStyle>
          <a:p>
            <a:pPr lvl="0"/>
            <a:r>
              <a:rPr lang="de-DE"/>
              <a:t>Optionaler Untertitel</a:t>
            </a:r>
          </a:p>
        </p:txBody>
      </p:sp>
      <p:sp>
        <p:nvSpPr>
          <p:cNvPr id="20" name="Inhaltsplatzhalter 2">
            <a:extLst>
              <a:ext uri="{FF2B5EF4-FFF2-40B4-BE49-F238E27FC236}">
                <a16:creationId xmlns:a16="http://schemas.microsoft.com/office/drawing/2014/main" id="{6ABB97AF-FE2D-31BC-857E-815C4FBE9666}"/>
              </a:ext>
            </a:extLst>
          </p:cNvPr>
          <p:cNvSpPr>
            <a:spLocks noGrp="1"/>
          </p:cNvSpPr>
          <p:nvPr>
            <p:ph idx="1" hasCustomPrompt="1"/>
          </p:nvPr>
        </p:nvSpPr>
        <p:spPr>
          <a:xfrm>
            <a:off x="1225151" y="2347913"/>
            <a:ext cx="5308512" cy="6734166"/>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19">
            <a:extLst>
              <a:ext uri="{FF2B5EF4-FFF2-40B4-BE49-F238E27FC236}">
                <a16:creationId xmlns:a16="http://schemas.microsoft.com/office/drawing/2014/main" id="{6B7E8DA7-5B90-C539-4E40-F13A8C95B6D5}"/>
              </a:ext>
            </a:extLst>
          </p:cNvPr>
          <p:cNvSpPr>
            <a:spLocks noGrp="1"/>
          </p:cNvSpPr>
          <p:nvPr>
            <p:ph sz="quarter" idx="17"/>
          </p:nvPr>
        </p:nvSpPr>
        <p:spPr>
          <a:xfrm>
            <a:off x="6804025" y="2347912"/>
            <a:ext cx="10548938" cy="6541462"/>
          </a:xfrm>
          <a:prstGeom prst="roundRect">
            <a:avLst>
              <a:gd name="adj" fmla="val 4845"/>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lvl1pPr>
              <a:defRPr lang="de-DE" sz="2800" dirty="0">
                <a:solidFill>
                  <a:schemeClr val="lt1"/>
                </a:solidFill>
                <a:latin typeface="+mj-lt"/>
              </a:defRPr>
            </a:lvl1pPr>
          </a:lstStyle>
          <a:p>
            <a:pPr marL="0" lvl="0" algn="ctr" defTabSz="701825"/>
            <a:r>
              <a:rPr lang="en-US"/>
              <a:t>Click to edit Master text styles</a:t>
            </a:r>
          </a:p>
        </p:txBody>
      </p:sp>
    </p:spTree>
    <p:extLst>
      <p:ext uri="{BB962C8B-B14F-4D97-AF65-F5344CB8AC3E}">
        <p14:creationId xmlns:p14="http://schemas.microsoft.com/office/powerpoint/2010/main" val="166176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reen, 2-spaltig">
    <p:spTree>
      <p:nvGrpSpPr>
        <p:cNvPr id="1" name=""/>
        <p:cNvGrpSpPr/>
        <p:nvPr/>
      </p:nvGrpSpPr>
      <p:grpSpPr>
        <a:xfrm>
          <a:off x="0" y="0"/>
          <a:ext cx="0" cy="0"/>
          <a:chOff x="0" y="0"/>
          <a:chExt cx="0" cy="0"/>
        </a:xfrm>
      </p:grpSpPr>
      <p:sp>
        <p:nvSpPr>
          <p:cNvPr id="7" name="Fußzeilenplatzhalter 9">
            <a:extLst>
              <a:ext uri="{FF2B5EF4-FFF2-40B4-BE49-F238E27FC236}">
                <a16:creationId xmlns:a16="http://schemas.microsoft.com/office/drawing/2014/main" id="{5B4564EC-530C-3DDC-415B-FF64A594A71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8" name="Foliennummernplatzhalter 10">
            <a:extLst>
              <a:ext uri="{FF2B5EF4-FFF2-40B4-BE49-F238E27FC236}">
                <a16:creationId xmlns:a16="http://schemas.microsoft.com/office/drawing/2014/main" id="{B6A79825-F256-8B59-752E-563665FEA22C}"/>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9" name="Titel 20">
            <a:extLst>
              <a:ext uri="{FF2B5EF4-FFF2-40B4-BE49-F238E27FC236}">
                <a16:creationId xmlns:a16="http://schemas.microsoft.com/office/drawing/2014/main" id="{763F7938-89D5-3D33-C3B0-24AE31486E1D}"/>
              </a:ext>
            </a:extLst>
          </p:cNvPr>
          <p:cNvSpPr>
            <a:spLocks noGrp="1"/>
          </p:cNvSpPr>
          <p:nvPr>
            <p:ph type="title"/>
          </p:nvPr>
        </p:nvSpPr>
        <p:spPr>
          <a:xfrm>
            <a:off x="1208420" y="1364883"/>
            <a:ext cx="10707355" cy="880477"/>
          </a:xfrm>
          <a:prstGeom prst="rect">
            <a:avLst/>
          </a:prstGeom>
        </p:spPr>
        <p:txBody>
          <a:bodyPr/>
          <a:lstStyle/>
          <a:p>
            <a:r>
              <a:rPr lang="en-US"/>
              <a:t>Click to edit Master title style</a:t>
            </a:r>
            <a:endParaRPr lang="de-DE"/>
          </a:p>
        </p:txBody>
      </p:sp>
      <p:sp>
        <p:nvSpPr>
          <p:cNvPr id="13" name="Textplatzhalter 24">
            <a:extLst>
              <a:ext uri="{FF2B5EF4-FFF2-40B4-BE49-F238E27FC236}">
                <a16:creationId xmlns:a16="http://schemas.microsoft.com/office/drawing/2014/main" id="{88963789-7E67-AC8C-E8C2-BCB7D784E0F5}"/>
              </a:ext>
            </a:extLst>
          </p:cNvPr>
          <p:cNvSpPr>
            <a:spLocks noGrp="1"/>
          </p:cNvSpPr>
          <p:nvPr>
            <p:ph type="body" sz="quarter" idx="10" hasCustomPrompt="1"/>
          </p:nvPr>
        </p:nvSpPr>
        <p:spPr>
          <a:xfrm>
            <a:off x="1196883" y="770241"/>
            <a:ext cx="16176862" cy="578601"/>
          </a:xfrm>
        </p:spPr>
        <p:txBody>
          <a:bodyPr/>
          <a:lstStyle>
            <a:lvl1pPr marL="0" indent="0">
              <a:buNone/>
              <a:defRPr sz="2800">
                <a:solidFill>
                  <a:schemeClr val="accent4"/>
                </a:solidFill>
              </a:defRPr>
            </a:lvl1pPr>
          </a:lstStyle>
          <a:p>
            <a:pPr lvl="0"/>
            <a:r>
              <a:rPr lang="de-DE"/>
              <a:t>Optionaler Untertitel</a:t>
            </a:r>
          </a:p>
        </p:txBody>
      </p:sp>
      <p:sp>
        <p:nvSpPr>
          <p:cNvPr id="20" name="Inhaltsplatzhalter 2">
            <a:extLst>
              <a:ext uri="{FF2B5EF4-FFF2-40B4-BE49-F238E27FC236}">
                <a16:creationId xmlns:a16="http://schemas.microsoft.com/office/drawing/2014/main" id="{6ABB97AF-FE2D-31BC-857E-815C4FBE9666}"/>
              </a:ext>
            </a:extLst>
          </p:cNvPr>
          <p:cNvSpPr>
            <a:spLocks noGrp="1"/>
          </p:cNvSpPr>
          <p:nvPr>
            <p:ph idx="1" hasCustomPrompt="1"/>
          </p:nvPr>
        </p:nvSpPr>
        <p:spPr>
          <a:xfrm>
            <a:off x="1225150" y="7544136"/>
            <a:ext cx="7976000" cy="2004677"/>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19">
            <a:extLst>
              <a:ext uri="{FF2B5EF4-FFF2-40B4-BE49-F238E27FC236}">
                <a16:creationId xmlns:a16="http://schemas.microsoft.com/office/drawing/2014/main" id="{6B7E8DA7-5B90-C539-4E40-F13A8C95B6D5}"/>
              </a:ext>
            </a:extLst>
          </p:cNvPr>
          <p:cNvSpPr>
            <a:spLocks noGrp="1"/>
          </p:cNvSpPr>
          <p:nvPr>
            <p:ph sz="quarter" idx="17"/>
          </p:nvPr>
        </p:nvSpPr>
        <p:spPr>
          <a:xfrm>
            <a:off x="9518650" y="2347913"/>
            <a:ext cx="7834312" cy="4858106"/>
          </a:xfrm>
          <a:prstGeom prst="roundRect">
            <a:avLst>
              <a:gd name="adj" fmla="val 4845"/>
            </a:avLst>
          </a:prstGeom>
          <a:solidFill>
            <a:schemeClr val="bg1"/>
          </a:solidFill>
          <a:ln>
            <a:noFill/>
          </a:ln>
          <a:effectLst>
            <a:outerShdw blurRad="127000" dist="50800" dir="2700000" algn="tl" rotWithShape="0">
              <a:schemeClr val="accent3">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lvl1pPr>
              <a:defRPr lang="de-DE" sz="2800" dirty="0">
                <a:solidFill>
                  <a:schemeClr val="lt1"/>
                </a:solidFill>
                <a:latin typeface="+mj-lt"/>
              </a:defRPr>
            </a:lvl1pPr>
          </a:lstStyle>
          <a:p>
            <a:pPr marL="0" lvl="0" algn="ctr" defTabSz="701825"/>
            <a:r>
              <a:rPr lang="en-US"/>
              <a:t>Click to edit Master text styles</a:t>
            </a:r>
          </a:p>
        </p:txBody>
      </p:sp>
      <p:sp>
        <p:nvSpPr>
          <p:cNvPr id="2" name="Inhaltsplatzhalter 2">
            <a:extLst>
              <a:ext uri="{FF2B5EF4-FFF2-40B4-BE49-F238E27FC236}">
                <a16:creationId xmlns:a16="http://schemas.microsoft.com/office/drawing/2014/main" id="{8557AF1F-F4FF-4B6E-542E-29A371D3EA3F}"/>
              </a:ext>
            </a:extLst>
          </p:cNvPr>
          <p:cNvSpPr>
            <a:spLocks noGrp="1"/>
          </p:cNvSpPr>
          <p:nvPr>
            <p:ph idx="18" hasCustomPrompt="1"/>
          </p:nvPr>
        </p:nvSpPr>
        <p:spPr>
          <a:xfrm>
            <a:off x="9385795" y="7544136"/>
            <a:ext cx="7976000" cy="2004678"/>
          </a:xfrm>
        </p:spPr>
        <p:txBody>
          <a:bodyPr/>
          <a:lstStyle>
            <a:lvl1pPr marL="457193" indent="-457193">
              <a:buFont typeface="Arial" panose="020B0604020202020204" pitchFamily="34" charset="0"/>
              <a:buChar char="•"/>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19">
            <a:extLst>
              <a:ext uri="{FF2B5EF4-FFF2-40B4-BE49-F238E27FC236}">
                <a16:creationId xmlns:a16="http://schemas.microsoft.com/office/drawing/2014/main" id="{C3FF2BFA-6990-336E-B4DA-99E5D2742A75}"/>
              </a:ext>
            </a:extLst>
          </p:cNvPr>
          <p:cNvSpPr>
            <a:spLocks noGrp="1"/>
          </p:cNvSpPr>
          <p:nvPr>
            <p:ph sz="quarter" idx="19"/>
          </p:nvPr>
        </p:nvSpPr>
        <p:spPr>
          <a:xfrm>
            <a:off x="1365250" y="2347913"/>
            <a:ext cx="7834312" cy="4858106"/>
          </a:xfrm>
          <a:prstGeom prst="roundRect">
            <a:avLst>
              <a:gd name="adj" fmla="val 4845"/>
            </a:avLst>
          </a:prstGeom>
          <a:solidFill>
            <a:schemeClr val="bg1"/>
          </a:solidFill>
          <a:ln>
            <a:noFill/>
          </a:ln>
          <a:effectLst>
            <a:outerShdw blurRad="127000" dist="50800" dir="2700000" algn="tl" rotWithShape="0">
              <a:schemeClr val="accent3">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lvl1pPr>
              <a:defRPr lang="de-DE" sz="2800" dirty="0">
                <a:solidFill>
                  <a:schemeClr val="lt1"/>
                </a:solidFill>
                <a:latin typeface="+mj-lt"/>
              </a:defRPr>
            </a:lvl1pPr>
          </a:lstStyle>
          <a:p>
            <a:pPr marL="0" lvl="0" algn="ctr" defTabSz="701825"/>
            <a:r>
              <a:rPr lang="en-US"/>
              <a:t>Click to edit Master text styles</a:t>
            </a:r>
          </a:p>
        </p:txBody>
      </p:sp>
    </p:spTree>
    <p:extLst>
      <p:ext uri="{BB962C8B-B14F-4D97-AF65-F5344CB8AC3E}">
        <p14:creationId xmlns:p14="http://schemas.microsoft.com/office/powerpoint/2010/main" val="938014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creen, 3 Schritte">
    <p:spTree>
      <p:nvGrpSpPr>
        <p:cNvPr id="1" name=""/>
        <p:cNvGrpSpPr/>
        <p:nvPr/>
      </p:nvGrpSpPr>
      <p:grpSpPr>
        <a:xfrm>
          <a:off x="0" y="0"/>
          <a:ext cx="0" cy="0"/>
          <a:chOff x="0" y="0"/>
          <a:chExt cx="0" cy="0"/>
        </a:xfrm>
      </p:grpSpPr>
      <p:sp>
        <p:nvSpPr>
          <p:cNvPr id="7" name="Fußzeilenplatzhalter 9">
            <a:extLst>
              <a:ext uri="{FF2B5EF4-FFF2-40B4-BE49-F238E27FC236}">
                <a16:creationId xmlns:a16="http://schemas.microsoft.com/office/drawing/2014/main" id="{5B4564EC-530C-3DDC-415B-FF64A594A71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8" name="Foliennummernplatzhalter 10">
            <a:extLst>
              <a:ext uri="{FF2B5EF4-FFF2-40B4-BE49-F238E27FC236}">
                <a16:creationId xmlns:a16="http://schemas.microsoft.com/office/drawing/2014/main" id="{B6A79825-F256-8B59-752E-563665FEA22C}"/>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9" name="Titel 20">
            <a:extLst>
              <a:ext uri="{FF2B5EF4-FFF2-40B4-BE49-F238E27FC236}">
                <a16:creationId xmlns:a16="http://schemas.microsoft.com/office/drawing/2014/main" id="{763F7938-89D5-3D33-C3B0-24AE31486E1D}"/>
              </a:ext>
            </a:extLst>
          </p:cNvPr>
          <p:cNvSpPr>
            <a:spLocks noGrp="1"/>
          </p:cNvSpPr>
          <p:nvPr>
            <p:ph type="title"/>
          </p:nvPr>
        </p:nvSpPr>
        <p:spPr>
          <a:xfrm>
            <a:off x="1208420" y="1364883"/>
            <a:ext cx="10707355" cy="880477"/>
          </a:xfrm>
          <a:prstGeom prst="rect">
            <a:avLst/>
          </a:prstGeom>
        </p:spPr>
        <p:txBody>
          <a:bodyPr/>
          <a:lstStyle/>
          <a:p>
            <a:r>
              <a:rPr lang="en-US"/>
              <a:t>Click to edit Master title style</a:t>
            </a:r>
            <a:endParaRPr lang="de-DE"/>
          </a:p>
        </p:txBody>
      </p:sp>
      <p:sp>
        <p:nvSpPr>
          <p:cNvPr id="13" name="Textplatzhalter 24">
            <a:extLst>
              <a:ext uri="{FF2B5EF4-FFF2-40B4-BE49-F238E27FC236}">
                <a16:creationId xmlns:a16="http://schemas.microsoft.com/office/drawing/2014/main" id="{88963789-7E67-AC8C-E8C2-BCB7D784E0F5}"/>
              </a:ext>
            </a:extLst>
          </p:cNvPr>
          <p:cNvSpPr>
            <a:spLocks noGrp="1"/>
          </p:cNvSpPr>
          <p:nvPr>
            <p:ph type="body" sz="quarter" idx="10" hasCustomPrompt="1"/>
          </p:nvPr>
        </p:nvSpPr>
        <p:spPr>
          <a:xfrm>
            <a:off x="1196883" y="770241"/>
            <a:ext cx="16176862" cy="578601"/>
          </a:xfrm>
        </p:spPr>
        <p:txBody>
          <a:bodyPr/>
          <a:lstStyle>
            <a:lvl1pPr marL="0" indent="0">
              <a:buNone/>
              <a:defRPr sz="2800">
                <a:solidFill>
                  <a:schemeClr val="accent4"/>
                </a:solidFill>
              </a:defRPr>
            </a:lvl1pPr>
          </a:lstStyle>
          <a:p>
            <a:pPr lvl="0"/>
            <a:r>
              <a:rPr lang="de-DE"/>
              <a:t>Optionaler Untertitel</a:t>
            </a:r>
          </a:p>
        </p:txBody>
      </p:sp>
      <p:sp>
        <p:nvSpPr>
          <p:cNvPr id="20" name="Inhaltsplatzhalter 2">
            <a:extLst>
              <a:ext uri="{FF2B5EF4-FFF2-40B4-BE49-F238E27FC236}">
                <a16:creationId xmlns:a16="http://schemas.microsoft.com/office/drawing/2014/main" id="{6ABB97AF-FE2D-31BC-857E-815C4FBE9666}"/>
              </a:ext>
            </a:extLst>
          </p:cNvPr>
          <p:cNvSpPr>
            <a:spLocks noGrp="1"/>
          </p:cNvSpPr>
          <p:nvPr>
            <p:ph idx="1" hasCustomPrompt="1"/>
          </p:nvPr>
        </p:nvSpPr>
        <p:spPr>
          <a:xfrm>
            <a:off x="1225150" y="7083029"/>
            <a:ext cx="5218513" cy="2004677"/>
          </a:xfrm>
        </p:spPr>
        <p:txBody>
          <a:bodyPr/>
          <a:lstStyle>
            <a:lvl1pPr marL="0" indent="0">
              <a:buFont typeface="Arial" panose="020B0604020202020204" pitchFamily="34" charset="0"/>
              <a:buNone/>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Inhaltsplatzhalter 19">
            <a:extLst>
              <a:ext uri="{FF2B5EF4-FFF2-40B4-BE49-F238E27FC236}">
                <a16:creationId xmlns:a16="http://schemas.microsoft.com/office/drawing/2014/main" id="{C3FF2BFA-6990-336E-B4DA-99E5D2742A75}"/>
              </a:ext>
            </a:extLst>
          </p:cNvPr>
          <p:cNvSpPr>
            <a:spLocks noGrp="1"/>
          </p:cNvSpPr>
          <p:nvPr>
            <p:ph sz="quarter" idx="19"/>
          </p:nvPr>
        </p:nvSpPr>
        <p:spPr>
          <a:xfrm>
            <a:off x="1365250" y="3668711"/>
            <a:ext cx="5078413" cy="3149156"/>
          </a:xfrm>
          <a:prstGeom prst="roundRect">
            <a:avLst>
              <a:gd name="adj" fmla="val 4845"/>
            </a:avLst>
          </a:prstGeom>
          <a:solidFill>
            <a:schemeClr val="bg1"/>
          </a:solidFill>
          <a:ln>
            <a:noFill/>
          </a:ln>
          <a:effectLst>
            <a:outerShdw blurRad="127000" dist="50800" dir="2700000" algn="tl" rotWithShape="0">
              <a:schemeClr val="accent3">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lvl1pPr>
              <a:defRPr lang="de-DE" sz="2800" dirty="0">
                <a:solidFill>
                  <a:schemeClr val="lt1"/>
                </a:solidFill>
                <a:latin typeface="+mj-lt"/>
              </a:defRPr>
            </a:lvl1pPr>
          </a:lstStyle>
          <a:p>
            <a:pPr marL="0" lvl="0" algn="ctr" defTabSz="701825"/>
            <a:r>
              <a:rPr lang="en-US"/>
              <a:t>Click to edit Master text styles</a:t>
            </a:r>
          </a:p>
        </p:txBody>
      </p:sp>
      <p:sp>
        <p:nvSpPr>
          <p:cNvPr id="6" name="Textplatzhalter 5">
            <a:extLst>
              <a:ext uri="{FF2B5EF4-FFF2-40B4-BE49-F238E27FC236}">
                <a16:creationId xmlns:a16="http://schemas.microsoft.com/office/drawing/2014/main" id="{3E6860C9-25C8-A41C-50E1-1BAC4678A06D}"/>
              </a:ext>
            </a:extLst>
          </p:cNvPr>
          <p:cNvSpPr>
            <a:spLocks noGrp="1"/>
          </p:cNvSpPr>
          <p:nvPr>
            <p:ph type="body" sz="quarter" idx="20" hasCustomPrompt="1"/>
          </p:nvPr>
        </p:nvSpPr>
        <p:spPr>
          <a:xfrm>
            <a:off x="1225150" y="2914650"/>
            <a:ext cx="5218513" cy="633413"/>
          </a:xfrm>
        </p:spPr>
        <p:txBody>
          <a:bodyPr/>
          <a:lstStyle>
            <a:lvl1pPr marL="0" indent="0">
              <a:buNone/>
              <a:defRPr sz="2800">
                <a:latin typeface="+mj-lt"/>
              </a:defRPr>
            </a:lvl1pPr>
          </a:lstStyle>
          <a:p>
            <a:pPr lvl="0"/>
            <a:r>
              <a:rPr lang="de-DE"/>
              <a:t>Überschrift</a:t>
            </a:r>
          </a:p>
        </p:txBody>
      </p:sp>
      <p:sp>
        <p:nvSpPr>
          <p:cNvPr id="10" name="Inhaltsplatzhalter 2">
            <a:extLst>
              <a:ext uri="{FF2B5EF4-FFF2-40B4-BE49-F238E27FC236}">
                <a16:creationId xmlns:a16="http://schemas.microsoft.com/office/drawing/2014/main" id="{14A8F6B3-C996-8087-53DB-A4005F45665C}"/>
              </a:ext>
            </a:extLst>
          </p:cNvPr>
          <p:cNvSpPr>
            <a:spLocks noGrp="1"/>
          </p:cNvSpPr>
          <p:nvPr>
            <p:ph idx="21" hasCustomPrompt="1"/>
          </p:nvPr>
        </p:nvSpPr>
        <p:spPr>
          <a:xfrm>
            <a:off x="6690191" y="7074725"/>
            <a:ext cx="5218513" cy="2004677"/>
          </a:xfrm>
        </p:spPr>
        <p:txBody>
          <a:bodyPr/>
          <a:lstStyle>
            <a:lvl1pPr marL="0" indent="0">
              <a:buFont typeface="Arial" panose="020B0604020202020204" pitchFamily="34" charset="0"/>
              <a:buNone/>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19">
            <a:extLst>
              <a:ext uri="{FF2B5EF4-FFF2-40B4-BE49-F238E27FC236}">
                <a16:creationId xmlns:a16="http://schemas.microsoft.com/office/drawing/2014/main" id="{06878D1A-E541-9D2A-85D8-B275728AFE7C}"/>
              </a:ext>
            </a:extLst>
          </p:cNvPr>
          <p:cNvSpPr>
            <a:spLocks noGrp="1"/>
          </p:cNvSpPr>
          <p:nvPr>
            <p:ph sz="quarter" idx="22"/>
          </p:nvPr>
        </p:nvSpPr>
        <p:spPr>
          <a:xfrm>
            <a:off x="6830291" y="3660407"/>
            <a:ext cx="5078413" cy="3149156"/>
          </a:xfrm>
          <a:prstGeom prst="roundRect">
            <a:avLst>
              <a:gd name="adj" fmla="val 4845"/>
            </a:avLst>
          </a:prstGeom>
          <a:solidFill>
            <a:schemeClr val="bg1"/>
          </a:solidFill>
          <a:ln>
            <a:noFill/>
          </a:ln>
          <a:effectLst>
            <a:outerShdw blurRad="127000" dist="50800" dir="2700000" algn="tl" rotWithShape="0">
              <a:schemeClr val="accent3">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lvl1pPr>
              <a:defRPr lang="de-DE" sz="2800" dirty="0">
                <a:solidFill>
                  <a:schemeClr val="lt1"/>
                </a:solidFill>
                <a:latin typeface="+mj-lt"/>
              </a:defRPr>
            </a:lvl1pPr>
          </a:lstStyle>
          <a:p>
            <a:pPr marL="0" lvl="0" algn="ctr" defTabSz="701825"/>
            <a:r>
              <a:rPr lang="en-US"/>
              <a:t>Click to edit Master text styles</a:t>
            </a:r>
          </a:p>
        </p:txBody>
      </p:sp>
      <p:sp>
        <p:nvSpPr>
          <p:cNvPr id="12" name="Textplatzhalter 5">
            <a:extLst>
              <a:ext uri="{FF2B5EF4-FFF2-40B4-BE49-F238E27FC236}">
                <a16:creationId xmlns:a16="http://schemas.microsoft.com/office/drawing/2014/main" id="{4416F350-03D0-34BD-DB8A-A0A59511B315}"/>
              </a:ext>
            </a:extLst>
          </p:cNvPr>
          <p:cNvSpPr>
            <a:spLocks noGrp="1"/>
          </p:cNvSpPr>
          <p:nvPr>
            <p:ph type="body" sz="quarter" idx="23" hasCustomPrompt="1"/>
          </p:nvPr>
        </p:nvSpPr>
        <p:spPr>
          <a:xfrm>
            <a:off x="6690191" y="2906346"/>
            <a:ext cx="5218513" cy="633413"/>
          </a:xfrm>
        </p:spPr>
        <p:txBody>
          <a:bodyPr/>
          <a:lstStyle>
            <a:lvl1pPr marL="0" indent="0">
              <a:buNone/>
              <a:defRPr sz="2800">
                <a:latin typeface="+mj-lt"/>
              </a:defRPr>
            </a:lvl1pPr>
          </a:lstStyle>
          <a:p>
            <a:pPr lvl="0"/>
            <a:r>
              <a:rPr lang="de-DE"/>
              <a:t>Überschrift</a:t>
            </a:r>
          </a:p>
        </p:txBody>
      </p:sp>
      <p:sp>
        <p:nvSpPr>
          <p:cNvPr id="14" name="Inhaltsplatzhalter 2">
            <a:extLst>
              <a:ext uri="{FF2B5EF4-FFF2-40B4-BE49-F238E27FC236}">
                <a16:creationId xmlns:a16="http://schemas.microsoft.com/office/drawing/2014/main" id="{B9A09F68-9AA9-E019-20D9-B0CE7E2C270E}"/>
              </a:ext>
            </a:extLst>
          </p:cNvPr>
          <p:cNvSpPr>
            <a:spLocks noGrp="1"/>
          </p:cNvSpPr>
          <p:nvPr>
            <p:ph idx="24" hasCustomPrompt="1"/>
          </p:nvPr>
        </p:nvSpPr>
        <p:spPr>
          <a:xfrm>
            <a:off x="12155232" y="7074725"/>
            <a:ext cx="5218513" cy="2004677"/>
          </a:xfrm>
        </p:spPr>
        <p:txBody>
          <a:bodyPr/>
          <a:lstStyle>
            <a:lvl1pPr marL="0" indent="0">
              <a:buFont typeface="Arial" panose="020B0604020202020204" pitchFamily="34" charset="0"/>
              <a:buNone/>
              <a:defRPr>
                <a:solidFill>
                  <a:srgbClr val="303E3F"/>
                </a:solidFill>
              </a:defRPr>
            </a:lvl1pPr>
            <a:lvl2pPr>
              <a:defRPr>
                <a:solidFill>
                  <a:srgbClr val="303E3F"/>
                </a:solidFill>
              </a:defRPr>
            </a:lvl2pPr>
            <a:lvl3pPr>
              <a:defRPr>
                <a:solidFill>
                  <a:srgbClr val="303E3F"/>
                </a:solidFill>
              </a:defRPr>
            </a:lvl3pPr>
            <a:lvl4pPr>
              <a:defRPr>
                <a:solidFill>
                  <a:srgbClr val="303E3F"/>
                </a:solidFill>
              </a:defRPr>
            </a:lvl4pPr>
            <a:lvl5pPr>
              <a:defRPr>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19">
            <a:extLst>
              <a:ext uri="{FF2B5EF4-FFF2-40B4-BE49-F238E27FC236}">
                <a16:creationId xmlns:a16="http://schemas.microsoft.com/office/drawing/2014/main" id="{30F2E11D-05F2-1B89-72FB-71575D42E586}"/>
              </a:ext>
            </a:extLst>
          </p:cNvPr>
          <p:cNvSpPr>
            <a:spLocks noGrp="1"/>
          </p:cNvSpPr>
          <p:nvPr>
            <p:ph sz="quarter" idx="25"/>
          </p:nvPr>
        </p:nvSpPr>
        <p:spPr>
          <a:xfrm>
            <a:off x="12295332" y="3660407"/>
            <a:ext cx="5078413" cy="3149156"/>
          </a:xfrm>
          <a:prstGeom prst="roundRect">
            <a:avLst>
              <a:gd name="adj" fmla="val 4845"/>
            </a:avLst>
          </a:prstGeom>
          <a:solidFill>
            <a:schemeClr val="bg1"/>
          </a:solidFill>
          <a:ln>
            <a:noFill/>
          </a:ln>
          <a:effectLst>
            <a:outerShdw blurRad="127000" dist="50800" dir="2700000" algn="tl" rotWithShape="0">
              <a:schemeClr val="accent3">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lvl1pPr>
              <a:defRPr lang="de-DE" sz="2800" dirty="0">
                <a:solidFill>
                  <a:schemeClr val="lt1"/>
                </a:solidFill>
                <a:latin typeface="+mj-lt"/>
              </a:defRPr>
            </a:lvl1pPr>
          </a:lstStyle>
          <a:p>
            <a:pPr marL="0" lvl="0" algn="ctr" defTabSz="701825"/>
            <a:r>
              <a:rPr lang="en-US"/>
              <a:t>Click to edit Master text styles</a:t>
            </a:r>
          </a:p>
        </p:txBody>
      </p:sp>
      <p:sp>
        <p:nvSpPr>
          <p:cNvPr id="16" name="Textplatzhalter 5">
            <a:extLst>
              <a:ext uri="{FF2B5EF4-FFF2-40B4-BE49-F238E27FC236}">
                <a16:creationId xmlns:a16="http://schemas.microsoft.com/office/drawing/2014/main" id="{0526A032-EF64-46FF-516B-37D7ED3057C9}"/>
              </a:ext>
            </a:extLst>
          </p:cNvPr>
          <p:cNvSpPr>
            <a:spLocks noGrp="1"/>
          </p:cNvSpPr>
          <p:nvPr>
            <p:ph type="body" sz="quarter" idx="26" hasCustomPrompt="1"/>
          </p:nvPr>
        </p:nvSpPr>
        <p:spPr>
          <a:xfrm>
            <a:off x="12155232" y="2906346"/>
            <a:ext cx="5218513" cy="633413"/>
          </a:xfrm>
        </p:spPr>
        <p:txBody>
          <a:bodyPr/>
          <a:lstStyle>
            <a:lvl1pPr marL="0" indent="0">
              <a:buNone/>
              <a:defRPr sz="2800">
                <a:latin typeface="+mj-lt"/>
              </a:defRPr>
            </a:lvl1pPr>
          </a:lstStyle>
          <a:p>
            <a:pPr lvl="0"/>
            <a:r>
              <a:rPr lang="de-DE"/>
              <a:t>Überschrift</a:t>
            </a:r>
          </a:p>
        </p:txBody>
      </p:sp>
    </p:spTree>
    <p:extLst>
      <p:ext uri="{BB962C8B-B14F-4D97-AF65-F5344CB8AC3E}">
        <p14:creationId xmlns:p14="http://schemas.microsoft.com/office/powerpoint/2010/main" val="421418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Standar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C59E2F30-60A6-438F-D305-174377D5177F}"/>
              </a:ext>
            </a:extLst>
          </p:cNvPr>
          <p:cNvSpPr/>
          <p:nvPr userDrawn="1"/>
        </p:nvSpPr>
        <p:spPr>
          <a:xfrm>
            <a:off x="-1655" y="0"/>
            <a:ext cx="18721455" cy="9092485"/>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pic>
        <p:nvPicPr>
          <p:cNvPr id="52" name="Grafik 51">
            <a:extLst>
              <a:ext uri="{FF2B5EF4-FFF2-40B4-BE49-F238E27FC236}">
                <a16:creationId xmlns:a16="http://schemas.microsoft.com/office/drawing/2014/main" id="{47D7D84A-909D-9794-D37E-D79082DF8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4600" y="2768461"/>
            <a:ext cx="5435110" cy="6908102"/>
          </a:xfrm>
          <a:prstGeom prst="rect">
            <a:avLst/>
          </a:prstGeom>
        </p:spPr>
      </p:pic>
      <p:sp>
        <p:nvSpPr>
          <p:cNvPr id="45" name="Freihandform: Form 44">
            <a:extLst>
              <a:ext uri="{FF2B5EF4-FFF2-40B4-BE49-F238E27FC236}">
                <a16:creationId xmlns:a16="http://schemas.microsoft.com/office/drawing/2014/main" id="{E844A72C-E295-3FEE-7652-4BBC91214803}"/>
              </a:ext>
            </a:extLst>
          </p:cNvPr>
          <p:cNvSpPr/>
          <p:nvPr userDrawn="1"/>
        </p:nvSpPr>
        <p:spPr>
          <a:xfrm rot="60000">
            <a:off x="-34884" y="8486803"/>
            <a:ext cx="18779681" cy="2227825"/>
          </a:xfrm>
          <a:custGeom>
            <a:avLst/>
            <a:gdLst>
              <a:gd name="connsiteX0" fmla="*/ 0 w 18779681"/>
              <a:gd name="connsiteY0" fmla="*/ 0 h 2227825"/>
              <a:gd name="connsiteX1" fmla="*/ 575054 w 18779681"/>
              <a:gd name="connsiteY1" fmla="*/ 45190 h 2227825"/>
              <a:gd name="connsiteX2" fmla="*/ 10267772 w 18779681"/>
              <a:gd name="connsiteY2" fmla="*/ 367027 h 2227825"/>
              <a:gd name="connsiteX3" fmla="*/ 18668060 w 18779681"/>
              <a:gd name="connsiteY3" fmla="*/ 132494 h 2227825"/>
              <a:gd name="connsiteX4" fmla="*/ 18748726 w 18779681"/>
              <a:gd name="connsiteY4" fmla="*/ 127322 h 2227825"/>
              <a:gd name="connsiteX5" fmla="*/ 18779681 w 18779681"/>
              <a:gd name="connsiteY5" fmla="*/ 1900703 h 2227825"/>
              <a:gd name="connsiteX6" fmla="*/ 38886 w 18779681"/>
              <a:gd name="connsiteY6" fmla="*/ 2227825 h 2227825"/>
              <a:gd name="connsiteX7" fmla="*/ 0 w 18779681"/>
              <a:gd name="connsiteY7" fmla="*/ 0 h 22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9681" h="2227825">
                <a:moveTo>
                  <a:pt x="0" y="0"/>
                </a:moveTo>
                <a:lnTo>
                  <a:pt x="575054" y="45190"/>
                </a:lnTo>
                <a:cubicBezTo>
                  <a:pt x="3277904" y="247325"/>
                  <a:pt x="6633048" y="367026"/>
                  <a:pt x="10267772" y="367027"/>
                </a:cubicBezTo>
                <a:cubicBezTo>
                  <a:pt x="13343307" y="367027"/>
                  <a:pt x="16218670" y="281322"/>
                  <a:pt x="18668060" y="132494"/>
                </a:cubicBezTo>
                <a:lnTo>
                  <a:pt x="18748726" y="127322"/>
                </a:lnTo>
                <a:lnTo>
                  <a:pt x="18779681" y="1900703"/>
                </a:lnTo>
                <a:lnTo>
                  <a:pt x="38886" y="222782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de-DE" sz="1318">
                <a:solidFill>
                  <a:schemeClr val="bg1"/>
                </a:solidFill>
              </a:rPr>
              <a:t>0</a:t>
            </a:r>
          </a:p>
        </p:txBody>
      </p:sp>
      <p:sp>
        <p:nvSpPr>
          <p:cNvPr id="2" name="Titel 1"/>
          <p:cNvSpPr>
            <a:spLocks noGrp="1"/>
          </p:cNvSpPr>
          <p:nvPr userDrawn="1">
            <p:ph type="ctrTitle"/>
          </p:nvPr>
        </p:nvSpPr>
        <p:spPr>
          <a:xfrm>
            <a:off x="1289538" y="2848559"/>
            <a:ext cx="8206154" cy="2357805"/>
          </a:xfrm>
          <a:prstGeom prst="rect">
            <a:avLst/>
          </a:prstGeom>
        </p:spPr>
        <p:txBody>
          <a:bodyPr anchor="b"/>
          <a:lstStyle>
            <a:lvl1pPr>
              <a:defRPr lang="de-DE" sz="7200" kern="1200" dirty="0">
                <a:solidFill>
                  <a:schemeClr val="bg1"/>
                </a:solidFill>
                <a:latin typeface="Threespin-CondDemibold" panose="020B0706030101010102" pitchFamily="34" charset="0"/>
                <a:ea typeface="+mj-ea"/>
                <a:cs typeface="+mj-cs"/>
              </a:defRPr>
            </a:lvl1pPr>
          </a:lstStyle>
          <a:p>
            <a:r>
              <a:rPr lang="en-US"/>
              <a:t>Click to edit Master title style</a:t>
            </a:r>
            <a:endParaRPr lang="de-DE"/>
          </a:p>
        </p:txBody>
      </p:sp>
      <p:sp>
        <p:nvSpPr>
          <p:cNvPr id="3" name="Untertitel 2"/>
          <p:cNvSpPr>
            <a:spLocks noGrp="1"/>
          </p:cNvSpPr>
          <p:nvPr userDrawn="1">
            <p:ph type="subTitle" idx="1"/>
          </p:nvPr>
        </p:nvSpPr>
        <p:spPr>
          <a:xfrm>
            <a:off x="1289538" y="5314845"/>
            <a:ext cx="8206154" cy="1798638"/>
          </a:xfrm>
        </p:spPr>
        <p:txBody>
          <a:bodyPr/>
          <a:lstStyle>
            <a:lvl1pPr marL="0" indent="0" algn="l">
              <a:buNone/>
              <a:defRPr sz="28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r>
              <a:rPr lang="en-US"/>
              <a:t>Click to edit Master subtitle style</a:t>
            </a:r>
            <a:endParaRPr lang="de-DE"/>
          </a:p>
        </p:txBody>
      </p:sp>
      <p:sp>
        <p:nvSpPr>
          <p:cNvPr id="4" name="Rechteck 3" hidden="1">
            <a:extLst>
              <a:ext uri="{FF2B5EF4-FFF2-40B4-BE49-F238E27FC236}">
                <a16:creationId xmlns:a16="http://schemas.microsoft.com/office/drawing/2014/main" id="{C19F9003-225F-4AC6-5344-4694C7A20DF7}"/>
              </a:ext>
            </a:extLst>
          </p:cNvPr>
          <p:cNvSpPr/>
          <p:nvPr userDrawn="1"/>
        </p:nvSpPr>
        <p:spPr>
          <a:xfrm>
            <a:off x="1" y="9585324"/>
            <a:ext cx="2297722" cy="94456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318"/>
          </a:p>
        </p:txBody>
      </p:sp>
      <p:pic>
        <p:nvPicPr>
          <p:cNvPr id="47" name="Grafik 46">
            <a:extLst>
              <a:ext uri="{FF2B5EF4-FFF2-40B4-BE49-F238E27FC236}">
                <a16:creationId xmlns:a16="http://schemas.microsoft.com/office/drawing/2014/main" id="{DEA95F9C-DAD5-D89F-3955-94A50F0D9B99}"/>
              </a:ext>
            </a:extLst>
          </p:cNvPr>
          <p:cNvPicPr>
            <a:picLocks noChangeAspect="1"/>
          </p:cNvPicPr>
          <p:nvPr userDrawn="1"/>
        </p:nvPicPr>
        <p:blipFill>
          <a:blip r:embed="rId3"/>
          <a:stretch>
            <a:fillRect/>
          </a:stretch>
        </p:blipFill>
        <p:spPr>
          <a:xfrm>
            <a:off x="15913699" y="4689722"/>
            <a:ext cx="1085589" cy="610644"/>
          </a:xfrm>
          <a:prstGeom prst="rect">
            <a:avLst/>
          </a:prstGeom>
        </p:spPr>
      </p:pic>
      <p:pic>
        <p:nvPicPr>
          <p:cNvPr id="51" name="Grafik 50">
            <a:extLst>
              <a:ext uri="{FF2B5EF4-FFF2-40B4-BE49-F238E27FC236}">
                <a16:creationId xmlns:a16="http://schemas.microsoft.com/office/drawing/2014/main" id="{5D7F1F1C-75AE-3952-10A6-050D543F8892}"/>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Blur radius="59"/>
                    </a14:imgEffect>
                  </a14:imgLayer>
                </a14:imgProps>
              </a:ext>
            </a:extLst>
          </a:blip>
          <a:stretch>
            <a:fillRect/>
          </a:stretch>
        </p:blipFill>
        <p:spPr>
          <a:xfrm>
            <a:off x="10227312" y="6668115"/>
            <a:ext cx="1532122" cy="861819"/>
          </a:xfrm>
          <a:prstGeom prst="rect">
            <a:avLst/>
          </a:prstGeom>
        </p:spPr>
      </p:pic>
      <p:pic>
        <p:nvPicPr>
          <p:cNvPr id="53" name="Grafik 52">
            <a:extLst>
              <a:ext uri="{FF2B5EF4-FFF2-40B4-BE49-F238E27FC236}">
                <a16:creationId xmlns:a16="http://schemas.microsoft.com/office/drawing/2014/main" id="{5238F945-7463-9BA9-9D50-5589C648D1DD}"/>
              </a:ext>
            </a:extLst>
          </p:cNvPr>
          <p:cNvPicPr>
            <a:picLocks noChangeAspect="1"/>
          </p:cNvPicPr>
          <p:nvPr userDrawn="1"/>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10162568" y="1315390"/>
            <a:ext cx="2007377" cy="2007377"/>
          </a:xfrm>
          <a:prstGeom prst="rect">
            <a:avLst/>
          </a:prstGeom>
          <a:effectLst>
            <a:softEdge rad="177800"/>
          </a:effectLst>
        </p:spPr>
      </p:pic>
      <p:sp>
        <p:nvSpPr>
          <p:cNvPr id="54" name="Ellipse 53">
            <a:extLst>
              <a:ext uri="{FF2B5EF4-FFF2-40B4-BE49-F238E27FC236}">
                <a16:creationId xmlns:a16="http://schemas.microsoft.com/office/drawing/2014/main" id="{7232EB68-E724-52ED-6016-92289614443E}"/>
              </a:ext>
            </a:extLst>
          </p:cNvPr>
          <p:cNvSpPr/>
          <p:nvPr userDrawn="1"/>
        </p:nvSpPr>
        <p:spPr>
          <a:xfrm>
            <a:off x="9756053" y="1012301"/>
            <a:ext cx="2816491" cy="2816491"/>
          </a:xfrm>
          <a:prstGeom prst="ellipse">
            <a:avLst/>
          </a:prstGeom>
          <a:solidFill>
            <a:schemeClr val="bg1">
              <a:alpha val="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1228F1C3-F390-443D-85A5-098DD1C6DDD8}"/>
              </a:ext>
            </a:extLst>
          </p:cNvPr>
          <p:cNvSpPr/>
          <p:nvPr userDrawn="1"/>
        </p:nvSpPr>
        <p:spPr>
          <a:xfrm>
            <a:off x="9364609" y="620857"/>
            <a:ext cx="3599378" cy="3599378"/>
          </a:xfrm>
          <a:prstGeom prst="ellipse">
            <a:avLst/>
          </a:prstGeom>
          <a:solidFill>
            <a:schemeClr val="bg1">
              <a:alpha val="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62" name="Grafik 61">
            <a:extLst>
              <a:ext uri="{FF2B5EF4-FFF2-40B4-BE49-F238E27FC236}">
                <a16:creationId xmlns:a16="http://schemas.microsoft.com/office/drawing/2014/main" id="{B756C5EE-B3DF-7C27-648C-3248CCB8B2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8215" y="8877872"/>
            <a:ext cx="2138042" cy="1128409"/>
          </a:xfrm>
          <a:prstGeom prst="rect">
            <a:avLst/>
          </a:prstGeom>
        </p:spPr>
      </p:pic>
      <p:sp>
        <p:nvSpPr>
          <p:cNvPr id="5" name="Fußzeilenplatzhalter 9">
            <a:extLst>
              <a:ext uri="{FF2B5EF4-FFF2-40B4-BE49-F238E27FC236}">
                <a16:creationId xmlns:a16="http://schemas.microsoft.com/office/drawing/2014/main" id="{4BE55EE8-2B84-2E0D-3191-751908FDAAC0}"/>
              </a:ext>
            </a:extLst>
          </p:cNvPr>
          <p:cNvSpPr>
            <a:spLocks noGrp="1"/>
          </p:cNvSpPr>
          <p:nvPr>
            <p:ph type="ftr" sz="quarter" idx="3"/>
          </p:nvPr>
        </p:nvSpPr>
        <p:spPr>
          <a:xfrm>
            <a:off x="9128895" y="9552982"/>
            <a:ext cx="8986554" cy="474827"/>
          </a:xfrm>
          <a:prstGeom prst="rect">
            <a:avLst/>
          </a:prstGeom>
        </p:spPr>
        <p:txBody>
          <a:bodyPr vert="horz" lIns="91440" tIns="45720" rIns="91440" bIns="45720" rtlCol="0" anchor="ctr"/>
          <a:lstStyle>
            <a:lvl1pPr algn="r">
              <a:defRPr lang="de-DE" sz="1800" kern="1200">
                <a:solidFill>
                  <a:srgbClr val="2F3D3E"/>
                </a:solidFill>
                <a:latin typeface="Threespin-CondLight" panose="020B0506020101010102" pitchFamily="34" charset="0"/>
                <a:ea typeface="+mn-ea"/>
                <a:cs typeface="+mn-cs"/>
              </a:defRPr>
            </a:lvl1pPr>
          </a:lstStyle>
          <a:p>
            <a:endParaRPr lang="de-DE"/>
          </a:p>
        </p:txBody>
      </p:sp>
    </p:spTree>
    <p:extLst>
      <p:ext uri="{BB962C8B-B14F-4D97-AF65-F5344CB8AC3E}">
        <p14:creationId xmlns:p14="http://schemas.microsoft.com/office/powerpoint/2010/main" val="165387840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ontakt, allgemein">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4FE31BD-14FF-6950-3275-FFAA4EB44B87}"/>
              </a:ext>
            </a:extLst>
          </p:cNvPr>
          <p:cNvSpPr>
            <a:spLocks noGrp="1"/>
          </p:cNvSpPr>
          <p:nvPr>
            <p:ph type="body" sz="quarter" idx="12" hasCustomPrompt="1"/>
          </p:nvPr>
        </p:nvSpPr>
        <p:spPr>
          <a:xfrm>
            <a:off x="11813761" y="7667089"/>
            <a:ext cx="5205413" cy="590550"/>
          </a:xfrm>
        </p:spPr>
        <p:txBody>
          <a:bodyPr/>
          <a:lstStyle>
            <a:lvl1pPr marL="0" indent="0">
              <a:buNone/>
              <a:defRPr lang="de-DE" sz="2800" kern="1200" dirty="0" smtClean="0">
                <a:solidFill>
                  <a:schemeClr val="accent1"/>
                </a:solidFill>
                <a:latin typeface="Threespin-CondDemibold" panose="020B0706030101010102" pitchFamily="34" charset="0"/>
                <a:ea typeface="+mn-ea"/>
                <a:cs typeface="+mn-cs"/>
              </a:defRPr>
            </a:lvl1pPr>
          </a:lstStyle>
          <a:p>
            <a:pPr algn="l"/>
            <a:r>
              <a:rPr lang="de-DE" sz="2800">
                <a:solidFill>
                  <a:schemeClr val="accent1"/>
                </a:solidFill>
                <a:latin typeface="+mj-lt"/>
              </a:rPr>
              <a:t>sales@3spin.com</a:t>
            </a:r>
          </a:p>
        </p:txBody>
      </p:sp>
      <p:sp>
        <p:nvSpPr>
          <p:cNvPr id="5" name="Textplatzhalter 3">
            <a:extLst>
              <a:ext uri="{FF2B5EF4-FFF2-40B4-BE49-F238E27FC236}">
                <a16:creationId xmlns:a16="http://schemas.microsoft.com/office/drawing/2014/main" id="{83BFE81F-401D-3683-0407-0C82A87667FA}"/>
              </a:ext>
            </a:extLst>
          </p:cNvPr>
          <p:cNvSpPr>
            <a:spLocks noGrp="1"/>
          </p:cNvSpPr>
          <p:nvPr>
            <p:ph type="body" sz="quarter" idx="11" hasCustomPrompt="1"/>
          </p:nvPr>
        </p:nvSpPr>
        <p:spPr>
          <a:xfrm>
            <a:off x="11813761" y="6154482"/>
            <a:ext cx="5205413" cy="590550"/>
          </a:xfrm>
        </p:spPr>
        <p:txBody>
          <a:bodyPr/>
          <a:lstStyle>
            <a:lvl1pPr marL="0" indent="0">
              <a:buNone/>
              <a:defRPr lang="de-DE" sz="2800" kern="1200" dirty="0" smtClean="0">
                <a:solidFill>
                  <a:schemeClr val="accent1"/>
                </a:solidFill>
                <a:latin typeface="Threespin-CondDemibold" panose="020B0706030101010102" pitchFamily="34" charset="0"/>
                <a:ea typeface="+mn-ea"/>
                <a:cs typeface="+mn-cs"/>
              </a:defRPr>
            </a:lvl1pPr>
          </a:lstStyle>
          <a:p>
            <a:pPr marL="0" marR="0" lvl="0" indent="0" algn="l" defTabSz="702198" rtl="0" eaLnBrk="1" fontAlgn="auto" latinLnBrk="0" hangingPunct="1">
              <a:lnSpc>
                <a:spcPct val="100000"/>
              </a:lnSpc>
              <a:spcBef>
                <a:spcPct val="20000"/>
              </a:spcBef>
              <a:spcAft>
                <a:spcPts val="0"/>
              </a:spcAft>
              <a:buClrTx/>
              <a:buSzTx/>
              <a:buFont typeface="Arial"/>
              <a:buNone/>
              <a:tabLst/>
              <a:defRPr/>
            </a:pPr>
            <a:r>
              <a:rPr lang="de-DE" sz="2800">
                <a:solidFill>
                  <a:schemeClr val="accent1"/>
                </a:solidFill>
                <a:latin typeface="Threespin-CondDemibold" panose="020B0706030101010102" pitchFamily="34" charset="0"/>
              </a:rPr>
              <a:t>+49-6151-870101-0</a:t>
            </a:r>
          </a:p>
        </p:txBody>
      </p:sp>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grpSp>
        <p:nvGrpSpPr>
          <p:cNvPr id="3" name="Gruppieren 2">
            <a:extLst>
              <a:ext uri="{FF2B5EF4-FFF2-40B4-BE49-F238E27FC236}">
                <a16:creationId xmlns:a16="http://schemas.microsoft.com/office/drawing/2014/main" id="{80491F65-735D-3BA2-3B45-A5803C39FBC9}"/>
              </a:ext>
            </a:extLst>
          </p:cNvPr>
          <p:cNvGrpSpPr/>
          <p:nvPr userDrawn="1"/>
        </p:nvGrpSpPr>
        <p:grpSpPr>
          <a:xfrm>
            <a:off x="1" y="-10935056"/>
            <a:ext cx="9269451" cy="32400000"/>
            <a:chOff x="1" y="-10935056"/>
            <a:chExt cx="9269451" cy="32400000"/>
          </a:xfrm>
        </p:grpSpPr>
        <p:sp>
          <p:nvSpPr>
            <p:cNvPr id="25" name="Rechteck 24">
              <a:extLst>
                <a:ext uri="{FF2B5EF4-FFF2-40B4-BE49-F238E27FC236}">
                  <a16:creationId xmlns:a16="http://schemas.microsoft.com/office/drawing/2014/main" id="{0181AC37-9972-DEB3-A8AE-8AA0FA76DDE8}"/>
                </a:ext>
              </a:extLst>
            </p:cNvPr>
            <p:cNvSpPr/>
            <p:nvPr userDrawn="1"/>
          </p:nvSpPr>
          <p:spPr>
            <a:xfrm>
              <a:off x="1" y="0"/>
              <a:ext cx="8539988" cy="10540255"/>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26" name="Ellipse 25">
              <a:extLst>
                <a:ext uri="{FF2B5EF4-FFF2-40B4-BE49-F238E27FC236}">
                  <a16:creationId xmlns:a16="http://schemas.microsoft.com/office/drawing/2014/main" id="{BE84312B-FFA0-7C51-2CC0-CC6ABA348254}"/>
                </a:ext>
              </a:extLst>
            </p:cNvPr>
            <p:cNvSpPr/>
            <p:nvPr userDrawn="1"/>
          </p:nvSpPr>
          <p:spPr>
            <a:xfrm rot="5520000">
              <a:off x="-8550548" y="3644944"/>
              <a:ext cx="32400000" cy="32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grpSp>
      <p:sp>
        <p:nvSpPr>
          <p:cNvPr id="28" name="Rechteck: abgerundete Ecken 27" hidden="1">
            <a:extLst>
              <a:ext uri="{FF2B5EF4-FFF2-40B4-BE49-F238E27FC236}">
                <a16:creationId xmlns:a16="http://schemas.microsoft.com/office/drawing/2014/main" id="{1AA0BFF3-CA84-AE11-C55F-7E5B32E2564B}"/>
              </a:ext>
            </a:extLst>
          </p:cNvPr>
          <p:cNvSpPr/>
          <p:nvPr userDrawn="1"/>
        </p:nvSpPr>
        <p:spPr>
          <a:xfrm>
            <a:off x="9833837" y="1037493"/>
            <a:ext cx="8168413" cy="8546246"/>
          </a:xfrm>
          <a:prstGeom prst="roundRect">
            <a:avLst>
              <a:gd name="adj" fmla="val 5042"/>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pic>
        <p:nvPicPr>
          <p:cNvPr id="23" name="Grafik 22">
            <a:extLst>
              <a:ext uri="{FF2B5EF4-FFF2-40B4-BE49-F238E27FC236}">
                <a16:creationId xmlns:a16="http://schemas.microsoft.com/office/drawing/2014/main" id="{A025E67A-244D-81B9-3A4A-9C7567EEF1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10116" y="8697365"/>
            <a:ext cx="1912261" cy="1009248"/>
          </a:xfrm>
          <a:prstGeom prst="rect">
            <a:avLst/>
          </a:prstGeom>
        </p:spPr>
      </p:pic>
      <p:sp>
        <p:nvSpPr>
          <p:cNvPr id="44" name="Ellipse 43">
            <a:extLst>
              <a:ext uri="{FF2B5EF4-FFF2-40B4-BE49-F238E27FC236}">
                <a16:creationId xmlns:a16="http://schemas.microsoft.com/office/drawing/2014/main" id="{4F089966-0226-352F-D271-F43C9240D5F8}"/>
              </a:ext>
            </a:extLst>
          </p:cNvPr>
          <p:cNvSpPr/>
          <p:nvPr userDrawn="1"/>
        </p:nvSpPr>
        <p:spPr>
          <a:xfrm>
            <a:off x="10606511" y="5917195"/>
            <a:ext cx="1015873" cy="1015873"/>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8" name="Textfeld 47">
            <a:extLst>
              <a:ext uri="{FF2B5EF4-FFF2-40B4-BE49-F238E27FC236}">
                <a16:creationId xmlns:a16="http://schemas.microsoft.com/office/drawing/2014/main" id="{99BB4269-8B93-FFFD-3DDC-0CCD6FD64AB0}"/>
              </a:ext>
            </a:extLst>
          </p:cNvPr>
          <p:cNvSpPr txBox="1"/>
          <p:nvPr userDrawn="1"/>
        </p:nvSpPr>
        <p:spPr>
          <a:xfrm>
            <a:off x="11873650" y="5847070"/>
            <a:ext cx="3097521" cy="338554"/>
          </a:xfrm>
          <a:prstGeom prst="rect">
            <a:avLst/>
          </a:prstGeom>
          <a:noFill/>
        </p:spPr>
        <p:txBody>
          <a:bodyPr wrap="square">
            <a:spAutoFit/>
          </a:bodyPr>
          <a:lstStyle/>
          <a:p>
            <a:pPr algn="l"/>
            <a:r>
              <a:rPr lang="de-DE" sz="1600">
                <a:solidFill>
                  <a:schemeClr val="tx1"/>
                </a:solidFill>
                <a:latin typeface="Threespin-CondDemibold"/>
                <a:cs typeface="Threespin-CondDemibold"/>
              </a:rPr>
              <a:t>Phone</a:t>
            </a:r>
          </a:p>
        </p:txBody>
      </p:sp>
      <p:sp>
        <p:nvSpPr>
          <p:cNvPr id="49" name="Textfeld 48">
            <a:extLst>
              <a:ext uri="{FF2B5EF4-FFF2-40B4-BE49-F238E27FC236}">
                <a16:creationId xmlns:a16="http://schemas.microsoft.com/office/drawing/2014/main" id="{1822F348-E48F-8510-4B81-37DD6C4D3BE5}"/>
              </a:ext>
            </a:extLst>
          </p:cNvPr>
          <p:cNvSpPr txBox="1"/>
          <p:nvPr userDrawn="1"/>
        </p:nvSpPr>
        <p:spPr>
          <a:xfrm>
            <a:off x="11873650" y="7366375"/>
            <a:ext cx="3097521" cy="338554"/>
          </a:xfrm>
          <a:prstGeom prst="rect">
            <a:avLst/>
          </a:prstGeom>
          <a:noFill/>
        </p:spPr>
        <p:txBody>
          <a:bodyPr wrap="square">
            <a:spAutoFit/>
          </a:bodyPr>
          <a:lstStyle/>
          <a:p>
            <a:pPr algn="l"/>
            <a:r>
              <a:rPr lang="de-DE" sz="1600">
                <a:solidFill>
                  <a:schemeClr val="tx1"/>
                </a:solidFill>
                <a:latin typeface="Threespin-CondDemibold"/>
                <a:cs typeface="Threespin-CondDemibold"/>
              </a:rPr>
              <a:t>E-Mail</a:t>
            </a:r>
          </a:p>
        </p:txBody>
      </p:sp>
      <p:pic>
        <p:nvPicPr>
          <p:cNvPr id="51" name="Grafik 50">
            <a:extLst>
              <a:ext uri="{FF2B5EF4-FFF2-40B4-BE49-F238E27FC236}">
                <a16:creationId xmlns:a16="http://schemas.microsoft.com/office/drawing/2014/main" id="{21CC8FEB-903E-812E-4D13-A9736C437B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08774" y="6138340"/>
            <a:ext cx="573583" cy="573583"/>
          </a:xfrm>
          <a:prstGeom prst="rect">
            <a:avLst/>
          </a:prstGeom>
        </p:spPr>
      </p:pic>
      <p:sp>
        <p:nvSpPr>
          <p:cNvPr id="52" name="Ellipse 51">
            <a:extLst>
              <a:ext uri="{FF2B5EF4-FFF2-40B4-BE49-F238E27FC236}">
                <a16:creationId xmlns:a16="http://schemas.microsoft.com/office/drawing/2014/main" id="{4C4AB99D-2BA5-FA64-D8E6-43015A847801}"/>
              </a:ext>
            </a:extLst>
          </p:cNvPr>
          <p:cNvSpPr/>
          <p:nvPr userDrawn="1"/>
        </p:nvSpPr>
        <p:spPr>
          <a:xfrm>
            <a:off x="10638630" y="7347484"/>
            <a:ext cx="1015873" cy="1015873"/>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53" name="Grafik 52">
            <a:extLst>
              <a:ext uri="{FF2B5EF4-FFF2-40B4-BE49-F238E27FC236}">
                <a16:creationId xmlns:a16="http://schemas.microsoft.com/office/drawing/2014/main" id="{39908C7C-6D62-3732-4901-660E75966C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858566" y="7567420"/>
            <a:ext cx="576000" cy="576000"/>
          </a:xfrm>
          <a:prstGeom prst="rect">
            <a:avLst/>
          </a:prstGeom>
        </p:spPr>
      </p:pic>
      <p:sp>
        <p:nvSpPr>
          <p:cNvPr id="27" name="Rechteck: abgerundete Ecken 26">
            <a:hlinkClick r:id="rId8"/>
            <a:extLst>
              <a:ext uri="{FF2B5EF4-FFF2-40B4-BE49-F238E27FC236}">
                <a16:creationId xmlns:a16="http://schemas.microsoft.com/office/drawing/2014/main" id="{C715096C-4930-BDCE-2743-1046F76FCF52}"/>
              </a:ext>
            </a:extLst>
          </p:cNvPr>
          <p:cNvSpPr/>
          <p:nvPr userDrawn="1"/>
        </p:nvSpPr>
        <p:spPr>
          <a:xfrm>
            <a:off x="10682678" y="8865858"/>
            <a:ext cx="6336495" cy="677415"/>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de-DE"/>
            </a:defPPr>
            <a:lvl1pPr marL="0" algn="l" defTabSz="701929" rtl="0" eaLnBrk="1" latinLnBrk="0" hangingPunct="1">
              <a:defRPr sz="2699" kern="1200">
                <a:solidFill>
                  <a:schemeClr val="lt1"/>
                </a:solidFill>
                <a:latin typeface="+mn-lt"/>
                <a:ea typeface="+mn-ea"/>
                <a:cs typeface="+mn-cs"/>
              </a:defRPr>
            </a:lvl1pPr>
            <a:lvl2pPr marL="701929" algn="l" defTabSz="701929" rtl="0" eaLnBrk="1" latinLnBrk="0" hangingPunct="1">
              <a:defRPr sz="2699" kern="1200">
                <a:solidFill>
                  <a:schemeClr val="lt1"/>
                </a:solidFill>
                <a:latin typeface="+mn-lt"/>
                <a:ea typeface="+mn-ea"/>
                <a:cs typeface="+mn-cs"/>
              </a:defRPr>
            </a:lvl2pPr>
            <a:lvl3pPr marL="1403856" algn="l" defTabSz="701929" rtl="0" eaLnBrk="1" latinLnBrk="0" hangingPunct="1">
              <a:defRPr sz="2699" kern="1200">
                <a:solidFill>
                  <a:schemeClr val="lt1"/>
                </a:solidFill>
                <a:latin typeface="+mn-lt"/>
                <a:ea typeface="+mn-ea"/>
                <a:cs typeface="+mn-cs"/>
              </a:defRPr>
            </a:lvl3pPr>
            <a:lvl4pPr marL="2105785" algn="l" defTabSz="701929" rtl="0" eaLnBrk="1" latinLnBrk="0" hangingPunct="1">
              <a:defRPr sz="2699" kern="1200">
                <a:solidFill>
                  <a:schemeClr val="lt1"/>
                </a:solidFill>
                <a:latin typeface="+mn-lt"/>
                <a:ea typeface="+mn-ea"/>
                <a:cs typeface="+mn-cs"/>
              </a:defRPr>
            </a:lvl4pPr>
            <a:lvl5pPr marL="2807713" algn="l" defTabSz="701929" rtl="0" eaLnBrk="1" latinLnBrk="0" hangingPunct="1">
              <a:defRPr sz="2699" kern="1200">
                <a:solidFill>
                  <a:schemeClr val="lt1"/>
                </a:solidFill>
                <a:latin typeface="+mn-lt"/>
                <a:ea typeface="+mn-ea"/>
                <a:cs typeface="+mn-cs"/>
              </a:defRPr>
            </a:lvl5pPr>
            <a:lvl6pPr marL="3509642" algn="l" defTabSz="701929" rtl="0" eaLnBrk="1" latinLnBrk="0" hangingPunct="1">
              <a:defRPr sz="2699" kern="1200">
                <a:solidFill>
                  <a:schemeClr val="lt1"/>
                </a:solidFill>
                <a:latin typeface="+mn-lt"/>
                <a:ea typeface="+mn-ea"/>
                <a:cs typeface="+mn-cs"/>
              </a:defRPr>
            </a:lvl6pPr>
            <a:lvl7pPr marL="4211571" algn="l" defTabSz="701929" rtl="0" eaLnBrk="1" latinLnBrk="0" hangingPunct="1">
              <a:defRPr sz="2699" kern="1200">
                <a:solidFill>
                  <a:schemeClr val="lt1"/>
                </a:solidFill>
                <a:latin typeface="+mn-lt"/>
                <a:ea typeface="+mn-ea"/>
                <a:cs typeface="+mn-cs"/>
              </a:defRPr>
            </a:lvl7pPr>
            <a:lvl8pPr marL="4913499" algn="l" defTabSz="701929" rtl="0" eaLnBrk="1" latinLnBrk="0" hangingPunct="1">
              <a:defRPr sz="2699" kern="1200">
                <a:solidFill>
                  <a:schemeClr val="lt1"/>
                </a:solidFill>
                <a:latin typeface="+mn-lt"/>
                <a:ea typeface="+mn-ea"/>
                <a:cs typeface="+mn-cs"/>
              </a:defRPr>
            </a:lvl8pPr>
            <a:lvl9pPr marL="5615427" algn="l" defTabSz="701929" rtl="0" eaLnBrk="1" latinLnBrk="0" hangingPunct="1">
              <a:defRPr sz="2699" kern="1200">
                <a:solidFill>
                  <a:schemeClr val="lt1"/>
                </a:solidFill>
                <a:latin typeface="+mn-lt"/>
                <a:ea typeface="+mn-ea"/>
                <a:cs typeface="+mn-cs"/>
              </a:defRPr>
            </a:lvl9pPr>
          </a:lstStyle>
          <a:p>
            <a:pPr algn="ctr"/>
            <a:r>
              <a:rPr lang="de-DE">
                <a:latin typeface="+mj-lt"/>
              </a:rPr>
              <a:t>www.3spin-learning.com</a:t>
            </a:r>
          </a:p>
        </p:txBody>
      </p:sp>
      <p:pic>
        <p:nvPicPr>
          <p:cNvPr id="29" name="Grafik 28">
            <a:extLst>
              <a:ext uri="{FF2B5EF4-FFF2-40B4-BE49-F238E27FC236}">
                <a16:creationId xmlns:a16="http://schemas.microsoft.com/office/drawing/2014/main" id="{EED0150D-D995-E23F-CAE9-92C159B8508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895356" y="8941279"/>
            <a:ext cx="525293" cy="525293"/>
          </a:xfrm>
          <a:prstGeom prst="rect">
            <a:avLst/>
          </a:prstGeom>
        </p:spPr>
      </p:pic>
      <p:sp>
        <p:nvSpPr>
          <p:cNvPr id="8" name="Textplatzhalter 7">
            <a:extLst>
              <a:ext uri="{FF2B5EF4-FFF2-40B4-BE49-F238E27FC236}">
                <a16:creationId xmlns:a16="http://schemas.microsoft.com/office/drawing/2014/main" id="{7A7AD1D3-7BBD-BC0A-D222-458C6F313B83}"/>
              </a:ext>
            </a:extLst>
          </p:cNvPr>
          <p:cNvSpPr>
            <a:spLocks noGrp="1"/>
          </p:cNvSpPr>
          <p:nvPr>
            <p:ph type="body" sz="quarter" idx="13" hasCustomPrompt="1"/>
          </p:nvPr>
        </p:nvSpPr>
        <p:spPr>
          <a:xfrm>
            <a:off x="1224546" y="1353769"/>
            <a:ext cx="6622466" cy="3912907"/>
          </a:xfrm>
        </p:spPr>
        <p:txBody>
          <a:bodyPr/>
          <a:lstStyle>
            <a:lvl1pPr marL="0" indent="0">
              <a:buNone/>
              <a:defRPr lang="de-DE" sz="4801" kern="1200" dirty="0" smtClean="0">
                <a:solidFill>
                  <a:schemeClr val="bg1"/>
                </a:solidFill>
                <a:latin typeface="Threespin-CondDemibold" panose="020B0706030101010102" pitchFamily="34" charset="0"/>
                <a:ea typeface="+mj-ea"/>
                <a:cs typeface="+mj-cs"/>
              </a:defRPr>
            </a:lvl1pPr>
          </a:lstStyle>
          <a:p>
            <a:pPr lvl="0"/>
            <a:r>
              <a:rPr lang="de-DE"/>
              <a:t>Want </a:t>
            </a:r>
            <a:r>
              <a:rPr lang="de-DE" err="1"/>
              <a:t>to</a:t>
            </a:r>
            <a:r>
              <a:rPr lang="de-DE"/>
              <a:t> </a:t>
            </a:r>
            <a:r>
              <a:rPr lang="de-DE" err="1"/>
              <a:t>digitize</a:t>
            </a:r>
            <a:r>
              <a:rPr lang="de-DE"/>
              <a:t> </a:t>
            </a:r>
            <a:r>
              <a:rPr lang="de-DE" err="1"/>
              <a:t>practical</a:t>
            </a:r>
            <a:r>
              <a:rPr lang="de-DE"/>
              <a:t> </a:t>
            </a:r>
            <a:r>
              <a:rPr lang="de-DE" err="1"/>
              <a:t>training</a:t>
            </a:r>
            <a:r>
              <a:rPr lang="de-DE"/>
              <a:t>?</a:t>
            </a:r>
          </a:p>
        </p:txBody>
      </p:sp>
      <p:sp>
        <p:nvSpPr>
          <p:cNvPr id="11" name="Textplatzhalter 9">
            <a:extLst>
              <a:ext uri="{FF2B5EF4-FFF2-40B4-BE49-F238E27FC236}">
                <a16:creationId xmlns:a16="http://schemas.microsoft.com/office/drawing/2014/main" id="{7CDFA451-4D38-71B8-347E-F121E5CAEFEC}"/>
              </a:ext>
            </a:extLst>
          </p:cNvPr>
          <p:cNvSpPr>
            <a:spLocks noGrp="1"/>
          </p:cNvSpPr>
          <p:nvPr>
            <p:ph type="body" sz="quarter" idx="14" hasCustomPrompt="1"/>
          </p:nvPr>
        </p:nvSpPr>
        <p:spPr>
          <a:xfrm>
            <a:off x="10406655" y="1352038"/>
            <a:ext cx="7630520" cy="4344012"/>
          </a:xfrm>
        </p:spPr>
        <p:txBody>
          <a:bodyPr/>
          <a:lstStyle>
            <a:lvl1pPr marL="0" indent="0">
              <a:buNone/>
              <a:defRPr lang="de-DE" dirty="0" smtClean="0">
                <a:latin typeface="+mn-lt"/>
              </a:defRPr>
            </a:lvl1pPr>
          </a:lstStyle>
          <a:p>
            <a:pPr marL="0" indent="0">
              <a:buFont typeface="Arial"/>
              <a:buNone/>
            </a:pPr>
            <a:r>
              <a:rPr lang="en-US" sz="4800">
                <a:latin typeface="+mj-lt"/>
              </a:rPr>
              <a:t>Are you interested?</a:t>
            </a:r>
          </a:p>
          <a:p>
            <a:pPr lvl="0"/>
            <a:endParaRPr lang="en-US"/>
          </a:p>
          <a:p>
            <a:pPr lvl="0"/>
            <a:r>
              <a:rPr lang="en-US"/>
              <a:t>We help you to introduce VR &amp; AR easily and scale it fast. </a:t>
            </a:r>
            <a:br>
              <a:rPr lang="en-US"/>
            </a:br>
            <a:r>
              <a:rPr lang="en-US"/>
              <a:t>Make your training more effective, safer and cheaper.</a:t>
            </a:r>
          </a:p>
          <a:p>
            <a:pPr lvl="0"/>
            <a:endParaRPr lang="en-US"/>
          </a:p>
          <a:p>
            <a:pPr lvl="0"/>
            <a:r>
              <a:rPr lang="en-US"/>
              <a:t>Let‘s talk!</a:t>
            </a:r>
          </a:p>
          <a:p>
            <a:pPr lvl="0"/>
            <a:endParaRPr lang="de-DE"/>
          </a:p>
        </p:txBody>
      </p:sp>
    </p:spTree>
    <p:extLst>
      <p:ext uri="{BB962C8B-B14F-4D97-AF65-F5344CB8AC3E}">
        <p14:creationId xmlns:p14="http://schemas.microsoft.com/office/powerpoint/2010/main" val="2903663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ontakt, persönlich">
    <p:spTree>
      <p:nvGrpSpPr>
        <p:cNvPr id="1" name=""/>
        <p:cNvGrpSpPr/>
        <p:nvPr/>
      </p:nvGrpSpPr>
      <p:grpSpPr>
        <a:xfrm>
          <a:off x="0" y="0"/>
          <a:ext cx="0" cy="0"/>
          <a:chOff x="0" y="0"/>
          <a:chExt cx="0" cy="0"/>
        </a:xfrm>
      </p:grpSpPr>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grpSp>
        <p:nvGrpSpPr>
          <p:cNvPr id="3" name="Gruppieren 2">
            <a:extLst>
              <a:ext uri="{FF2B5EF4-FFF2-40B4-BE49-F238E27FC236}">
                <a16:creationId xmlns:a16="http://schemas.microsoft.com/office/drawing/2014/main" id="{80491F65-735D-3BA2-3B45-A5803C39FBC9}"/>
              </a:ext>
            </a:extLst>
          </p:cNvPr>
          <p:cNvGrpSpPr/>
          <p:nvPr userDrawn="1"/>
        </p:nvGrpSpPr>
        <p:grpSpPr>
          <a:xfrm>
            <a:off x="1" y="-10935056"/>
            <a:ext cx="9269451" cy="32400000"/>
            <a:chOff x="1" y="-10935056"/>
            <a:chExt cx="9269451" cy="32400000"/>
          </a:xfrm>
        </p:grpSpPr>
        <p:sp>
          <p:nvSpPr>
            <p:cNvPr id="25" name="Rechteck 24">
              <a:extLst>
                <a:ext uri="{FF2B5EF4-FFF2-40B4-BE49-F238E27FC236}">
                  <a16:creationId xmlns:a16="http://schemas.microsoft.com/office/drawing/2014/main" id="{0181AC37-9972-DEB3-A8AE-8AA0FA76DDE8}"/>
                </a:ext>
              </a:extLst>
            </p:cNvPr>
            <p:cNvSpPr/>
            <p:nvPr userDrawn="1"/>
          </p:nvSpPr>
          <p:spPr>
            <a:xfrm>
              <a:off x="1" y="-98854"/>
              <a:ext cx="8539988" cy="10639109"/>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26" name="Ellipse 25">
              <a:extLst>
                <a:ext uri="{FF2B5EF4-FFF2-40B4-BE49-F238E27FC236}">
                  <a16:creationId xmlns:a16="http://schemas.microsoft.com/office/drawing/2014/main" id="{BE84312B-FFA0-7C51-2CC0-CC6ABA348254}"/>
                </a:ext>
              </a:extLst>
            </p:cNvPr>
            <p:cNvSpPr/>
            <p:nvPr userDrawn="1"/>
          </p:nvSpPr>
          <p:spPr>
            <a:xfrm rot="5520000">
              <a:off x="-8550548" y="3644944"/>
              <a:ext cx="32400000" cy="32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grpSp>
      <p:pic>
        <p:nvPicPr>
          <p:cNvPr id="11" name="Grafik 10">
            <a:extLst>
              <a:ext uri="{FF2B5EF4-FFF2-40B4-BE49-F238E27FC236}">
                <a16:creationId xmlns:a16="http://schemas.microsoft.com/office/drawing/2014/main" id="{F945AD32-459D-8885-7459-2AA3D048D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10116" y="8697365"/>
            <a:ext cx="1912261" cy="1009248"/>
          </a:xfrm>
          <a:prstGeom prst="rect">
            <a:avLst/>
          </a:prstGeom>
        </p:spPr>
      </p:pic>
      <p:sp>
        <p:nvSpPr>
          <p:cNvPr id="30" name="Bildplatzhalter 5">
            <a:extLst>
              <a:ext uri="{FF2B5EF4-FFF2-40B4-BE49-F238E27FC236}">
                <a16:creationId xmlns:a16="http://schemas.microsoft.com/office/drawing/2014/main" id="{01E18474-1757-3E66-2EB0-8A01167B8407}"/>
              </a:ext>
            </a:extLst>
          </p:cNvPr>
          <p:cNvSpPr>
            <a:spLocks noGrp="1"/>
          </p:cNvSpPr>
          <p:nvPr>
            <p:ph type="pic" sz="quarter" idx="10"/>
          </p:nvPr>
        </p:nvSpPr>
        <p:spPr>
          <a:xfrm>
            <a:off x="6085861" y="1347541"/>
            <a:ext cx="3653200" cy="3670907"/>
          </a:xfrm>
          <a:prstGeom prst="ellipse">
            <a:avLst/>
          </a:prstGeom>
        </p:spPr>
        <p:txBody>
          <a:bodyPr/>
          <a:lstStyle/>
          <a:p>
            <a:r>
              <a:rPr lang="en-US"/>
              <a:t>Click icon to add picture</a:t>
            </a:r>
            <a:endParaRPr lang="de-DE"/>
          </a:p>
        </p:txBody>
      </p:sp>
      <p:sp>
        <p:nvSpPr>
          <p:cNvPr id="5" name="Textplatzhalter 7">
            <a:extLst>
              <a:ext uri="{FF2B5EF4-FFF2-40B4-BE49-F238E27FC236}">
                <a16:creationId xmlns:a16="http://schemas.microsoft.com/office/drawing/2014/main" id="{0BACA327-1F37-1D2D-4C97-0DBC90734C16}"/>
              </a:ext>
            </a:extLst>
          </p:cNvPr>
          <p:cNvSpPr>
            <a:spLocks noGrp="1"/>
          </p:cNvSpPr>
          <p:nvPr>
            <p:ph type="body" sz="quarter" idx="13" hasCustomPrompt="1"/>
          </p:nvPr>
        </p:nvSpPr>
        <p:spPr>
          <a:xfrm>
            <a:off x="1224546" y="1353769"/>
            <a:ext cx="4705607" cy="3912907"/>
          </a:xfrm>
        </p:spPr>
        <p:txBody>
          <a:bodyPr/>
          <a:lstStyle>
            <a:lvl1pPr marL="0" indent="0">
              <a:buNone/>
              <a:defRPr lang="de-DE" sz="4801" kern="1200" dirty="0" smtClean="0">
                <a:solidFill>
                  <a:schemeClr val="bg1"/>
                </a:solidFill>
                <a:latin typeface="Threespin-CondDemibold" panose="020B0706030101010102" pitchFamily="34" charset="0"/>
                <a:ea typeface="+mj-ea"/>
                <a:cs typeface="+mj-cs"/>
              </a:defRPr>
            </a:lvl1pPr>
          </a:lstStyle>
          <a:p>
            <a:pPr lvl="0"/>
            <a:r>
              <a:rPr lang="de-DE"/>
              <a:t>Want </a:t>
            </a:r>
            <a:r>
              <a:rPr lang="de-DE" err="1"/>
              <a:t>to</a:t>
            </a:r>
            <a:r>
              <a:rPr lang="de-DE"/>
              <a:t> </a:t>
            </a:r>
            <a:r>
              <a:rPr lang="de-DE" err="1"/>
              <a:t>digitize</a:t>
            </a:r>
            <a:r>
              <a:rPr lang="de-DE"/>
              <a:t> </a:t>
            </a:r>
            <a:r>
              <a:rPr lang="de-DE" err="1"/>
              <a:t>practical</a:t>
            </a:r>
            <a:r>
              <a:rPr lang="de-DE"/>
              <a:t> </a:t>
            </a:r>
            <a:r>
              <a:rPr lang="de-DE" err="1"/>
              <a:t>training</a:t>
            </a:r>
            <a:r>
              <a:rPr lang="de-DE"/>
              <a:t>?</a:t>
            </a:r>
          </a:p>
        </p:txBody>
      </p:sp>
      <p:sp>
        <p:nvSpPr>
          <p:cNvPr id="6" name="Textplatzhalter 9">
            <a:extLst>
              <a:ext uri="{FF2B5EF4-FFF2-40B4-BE49-F238E27FC236}">
                <a16:creationId xmlns:a16="http://schemas.microsoft.com/office/drawing/2014/main" id="{ACD0A812-9E09-2908-F107-C4DB2C4E5436}"/>
              </a:ext>
            </a:extLst>
          </p:cNvPr>
          <p:cNvSpPr>
            <a:spLocks noGrp="1"/>
          </p:cNvSpPr>
          <p:nvPr>
            <p:ph type="body" sz="quarter" idx="14" hasCustomPrompt="1"/>
          </p:nvPr>
        </p:nvSpPr>
        <p:spPr>
          <a:xfrm>
            <a:off x="10406655" y="1352038"/>
            <a:ext cx="7630520" cy="4344012"/>
          </a:xfrm>
        </p:spPr>
        <p:txBody>
          <a:bodyPr/>
          <a:lstStyle>
            <a:lvl1pPr marL="0" indent="0">
              <a:buNone/>
              <a:defRPr lang="de-DE" dirty="0" smtClean="0">
                <a:latin typeface="+mn-lt"/>
              </a:defRPr>
            </a:lvl1pPr>
          </a:lstStyle>
          <a:p>
            <a:pPr marL="0" indent="0">
              <a:buFont typeface="Arial"/>
              <a:buNone/>
            </a:pPr>
            <a:r>
              <a:rPr lang="en-US" sz="4800">
                <a:latin typeface="+mj-lt"/>
              </a:rPr>
              <a:t>Are you interested?</a:t>
            </a:r>
          </a:p>
          <a:p>
            <a:pPr lvl="0"/>
            <a:endParaRPr lang="en-US"/>
          </a:p>
          <a:p>
            <a:pPr lvl="0"/>
            <a:r>
              <a:rPr lang="en-US"/>
              <a:t>We help you to introduce VR &amp; AR easily and scale it fast. </a:t>
            </a:r>
            <a:br>
              <a:rPr lang="en-US"/>
            </a:br>
            <a:r>
              <a:rPr lang="en-US"/>
              <a:t>Make your training more effective, safer and cheaper.</a:t>
            </a:r>
          </a:p>
          <a:p>
            <a:pPr lvl="0"/>
            <a:endParaRPr lang="en-US"/>
          </a:p>
          <a:p>
            <a:pPr lvl="0"/>
            <a:r>
              <a:rPr lang="en-US"/>
              <a:t>Let‘s talk!</a:t>
            </a:r>
          </a:p>
          <a:p>
            <a:pPr lvl="0"/>
            <a:endParaRPr lang="de-DE"/>
          </a:p>
        </p:txBody>
      </p:sp>
      <p:sp>
        <p:nvSpPr>
          <p:cNvPr id="8" name="Textplatzhalter 3">
            <a:extLst>
              <a:ext uri="{FF2B5EF4-FFF2-40B4-BE49-F238E27FC236}">
                <a16:creationId xmlns:a16="http://schemas.microsoft.com/office/drawing/2014/main" id="{3CAD1BBD-5496-1E3E-B0EB-F3075A0043F7}"/>
              </a:ext>
            </a:extLst>
          </p:cNvPr>
          <p:cNvSpPr>
            <a:spLocks noGrp="1"/>
          </p:cNvSpPr>
          <p:nvPr>
            <p:ph type="body" sz="quarter" idx="12" hasCustomPrompt="1"/>
          </p:nvPr>
        </p:nvSpPr>
        <p:spPr>
          <a:xfrm>
            <a:off x="11813761" y="7667089"/>
            <a:ext cx="5205413" cy="590550"/>
          </a:xfrm>
        </p:spPr>
        <p:txBody>
          <a:bodyPr/>
          <a:lstStyle>
            <a:lvl1pPr marL="0" indent="0">
              <a:buNone/>
              <a:defRPr lang="de-DE" sz="2800" kern="1200" dirty="0" smtClean="0">
                <a:solidFill>
                  <a:schemeClr val="accent1"/>
                </a:solidFill>
                <a:latin typeface="Threespin-CondDemibold" panose="020B0706030101010102" pitchFamily="34" charset="0"/>
                <a:ea typeface="+mn-ea"/>
                <a:cs typeface="+mn-cs"/>
              </a:defRPr>
            </a:lvl1pPr>
          </a:lstStyle>
          <a:p>
            <a:pPr algn="l"/>
            <a:r>
              <a:rPr lang="de-DE" sz="2800">
                <a:solidFill>
                  <a:schemeClr val="accent1"/>
                </a:solidFill>
                <a:latin typeface="+mj-lt"/>
              </a:rPr>
              <a:t>sales@3spin.com</a:t>
            </a:r>
          </a:p>
        </p:txBody>
      </p:sp>
      <p:sp>
        <p:nvSpPr>
          <p:cNvPr id="9" name="Textplatzhalter 3">
            <a:extLst>
              <a:ext uri="{FF2B5EF4-FFF2-40B4-BE49-F238E27FC236}">
                <a16:creationId xmlns:a16="http://schemas.microsoft.com/office/drawing/2014/main" id="{D274C2A8-F383-ED85-5E19-69F0D14EB58D}"/>
              </a:ext>
            </a:extLst>
          </p:cNvPr>
          <p:cNvSpPr>
            <a:spLocks noGrp="1"/>
          </p:cNvSpPr>
          <p:nvPr>
            <p:ph type="body" sz="quarter" idx="11" hasCustomPrompt="1"/>
          </p:nvPr>
        </p:nvSpPr>
        <p:spPr>
          <a:xfrm>
            <a:off x="11813761" y="6154482"/>
            <a:ext cx="5205413" cy="590550"/>
          </a:xfrm>
        </p:spPr>
        <p:txBody>
          <a:bodyPr/>
          <a:lstStyle>
            <a:lvl1pPr marL="0" indent="0">
              <a:buFont typeface="Arial" panose="020B0604020202020204" pitchFamily="34" charset="0"/>
              <a:buNone/>
              <a:defRPr lang="de-DE" sz="2800" kern="1200" dirty="0" smtClean="0">
                <a:solidFill>
                  <a:schemeClr val="accent1"/>
                </a:solidFill>
                <a:latin typeface="Threespin-CondDemibold" panose="020B0706030101010102" pitchFamily="34" charset="0"/>
                <a:ea typeface="+mn-ea"/>
                <a:cs typeface="+mn-cs"/>
              </a:defRPr>
            </a:lvl1pPr>
          </a:lstStyle>
          <a:p>
            <a:pPr marL="457200" marR="0" lvl="0" indent="-457200" algn="l" defTabSz="702198" rtl="0" eaLnBrk="1" fontAlgn="auto" latinLnBrk="0" hangingPunct="1">
              <a:lnSpc>
                <a:spcPct val="100000"/>
              </a:lnSpc>
              <a:spcBef>
                <a:spcPct val="20000"/>
              </a:spcBef>
              <a:spcAft>
                <a:spcPts val="0"/>
              </a:spcAft>
              <a:buClrTx/>
              <a:buSzTx/>
              <a:tabLst/>
              <a:defRPr/>
            </a:pPr>
            <a:r>
              <a:rPr lang="de-DE" sz="2800">
                <a:solidFill>
                  <a:schemeClr val="accent1"/>
                </a:solidFill>
                <a:latin typeface="Threespin-CondDemibold" panose="020B0706030101010102" pitchFamily="34" charset="0"/>
              </a:rPr>
              <a:t>+49-6151-870101-0</a:t>
            </a:r>
          </a:p>
        </p:txBody>
      </p:sp>
      <p:sp>
        <p:nvSpPr>
          <p:cNvPr id="10" name="Ellipse 9">
            <a:extLst>
              <a:ext uri="{FF2B5EF4-FFF2-40B4-BE49-F238E27FC236}">
                <a16:creationId xmlns:a16="http://schemas.microsoft.com/office/drawing/2014/main" id="{C683F015-6D91-896E-FD34-11E20DCCA121}"/>
              </a:ext>
            </a:extLst>
          </p:cNvPr>
          <p:cNvSpPr/>
          <p:nvPr userDrawn="1"/>
        </p:nvSpPr>
        <p:spPr>
          <a:xfrm>
            <a:off x="10606511" y="5917195"/>
            <a:ext cx="1015873" cy="1015873"/>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110CAF66-F2C5-31FA-856C-158A66C17DA4}"/>
              </a:ext>
            </a:extLst>
          </p:cNvPr>
          <p:cNvSpPr txBox="1"/>
          <p:nvPr userDrawn="1"/>
        </p:nvSpPr>
        <p:spPr>
          <a:xfrm>
            <a:off x="11873650" y="5847070"/>
            <a:ext cx="3097521" cy="338554"/>
          </a:xfrm>
          <a:prstGeom prst="rect">
            <a:avLst/>
          </a:prstGeom>
          <a:noFill/>
        </p:spPr>
        <p:txBody>
          <a:bodyPr wrap="square">
            <a:spAutoFit/>
          </a:bodyPr>
          <a:lstStyle/>
          <a:p>
            <a:pPr algn="l"/>
            <a:r>
              <a:rPr lang="de-DE" sz="1600">
                <a:solidFill>
                  <a:schemeClr val="tx1"/>
                </a:solidFill>
                <a:latin typeface="Threespin-CondDemibold"/>
                <a:cs typeface="Threespin-CondDemibold"/>
              </a:rPr>
              <a:t>Phone</a:t>
            </a:r>
          </a:p>
        </p:txBody>
      </p:sp>
      <p:sp>
        <p:nvSpPr>
          <p:cNvPr id="13" name="Textfeld 12">
            <a:extLst>
              <a:ext uri="{FF2B5EF4-FFF2-40B4-BE49-F238E27FC236}">
                <a16:creationId xmlns:a16="http://schemas.microsoft.com/office/drawing/2014/main" id="{E2C4398D-4ABF-315C-A974-E8250296DD2C}"/>
              </a:ext>
            </a:extLst>
          </p:cNvPr>
          <p:cNvSpPr txBox="1"/>
          <p:nvPr userDrawn="1"/>
        </p:nvSpPr>
        <p:spPr>
          <a:xfrm>
            <a:off x="11873650" y="7366375"/>
            <a:ext cx="3097521" cy="338554"/>
          </a:xfrm>
          <a:prstGeom prst="rect">
            <a:avLst/>
          </a:prstGeom>
          <a:noFill/>
        </p:spPr>
        <p:txBody>
          <a:bodyPr wrap="square">
            <a:spAutoFit/>
          </a:bodyPr>
          <a:lstStyle/>
          <a:p>
            <a:pPr algn="l"/>
            <a:r>
              <a:rPr lang="de-DE" sz="1600">
                <a:solidFill>
                  <a:schemeClr val="tx1"/>
                </a:solidFill>
                <a:latin typeface="Threespin-CondDemibold"/>
                <a:cs typeface="Threespin-CondDemibold"/>
              </a:rPr>
              <a:t>E-Mail</a:t>
            </a:r>
          </a:p>
        </p:txBody>
      </p:sp>
      <p:pic>
        <p:nvPicPr>
          <p:cNvPr id="14" name="Grafik 13">
            <a:extLst>
              <a:ext uri="{FF2B5EF4-FFF2-40B4-BE49-F238E27FC236}">
                <a16:creationId xmlns:a16="http://schemas.microsoft.com/office/drawing/2014/main" id="{5942E743-052F-8CD8-E5DB-1CECB6A073A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08774" y="6138340"/>
            <a:ext cx="573583" cy="573583"/>
          </a:xfrm>
          <a:prstGeom prst="rect">
            <a:avLst/>
          </a:prstGeom>
        </p:spPr>
      </p:pic>
      <p:sp>
        <p:nvSpPr>
          <p:cNvPr id="15" name="Ellipse 14">
            <a:extLst>
              <a:ext uri="{FF2B5EF4-FFF2-40B4-BE49-F238E27FC236}">
                <a16:creationId xmlns:a16="http://schemas.microsoft.com/office/drawing/2014/main" id="{F72F9EE6-04E2-67A9-4107-6A87367F59AA}"/>
              </a:ext>
            </a:extLst>
          </p:cNvPr>
          <p:cNvSpPr/>
          <p:nvPr userDrawn="1"/>
        </p:nvSpPr>
        <p:spPr>
          <a:xfrm>
            <a:off x="10638630" y="7347484"/>
            <a:ext cx="1015873" cy="1015873"/>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5ED29D48-9053-5969-3243-1650528B2C6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858566" y="7567420"/>
            <a:ext cx="576000" cy="576000"/>
          </a:xfrm>
          <a:prstGeom prst="rect">
            <a:avLst/>
          </a:prstGeom>
        </p:spPr>
      </p:pic>
      <p:sp>
        <p:nvSpPr>
          <p:cNvPr id="17" name="Rechteck: abgerundete Ecken 16">
            <a:hlinkClick r:id="rId8"/>
            <a:extLst>
              <a:ext uri="{FF2B5EF4-FFF2-40B4-BE49-F238E27FC236}">
                <a16:creationId xmlns:a16="http://schemas.microsoft.com/office/drawing/2014/main" id="{41030914-5C08-CF05-3533-545E27F08107}"/>
              </a:ext>
            </a:extLst>
          </p:cNvPr>
          <p:cNvSpPr/>
          <p:nvPr userDrawn="1"/>
        </p:nvSpPr>
        <p:spPr>
          <a:xfrm>
            <a:off x="10682678" y="8865858"/>
            <a:ext cx="6336495" cy="677415"/>
          </a:xfrm>
          <a:prstGeom prst="roundRect">
            <a:avLst>
              <a:gd name="adj" fmla="val 5000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de-DE"/>
            </a:defPPr>
            <a:lvl1pPr marL="0" algn="l" defTabSz="701929" rtl="0" eaLnBrk="1" latinLnBrk="0" hangingPunct="1">
              <a:defRPr sz="2699" kern="1200">
                <a:solidFill>
                  <a:schemeClr val="lt1"/>
                </a:solidFill>
                <a:latin typeface="+mn-lt"/>
                <a:ea typeface="+mn-ea"/>
                <a:cs typeface="+mn-cs"/>
              </a:defRPr>
            </a:lvl1pPr>
            <a:lvl2pPr marL="701929" algn="l" defTabSz="701929" rtl="0" eaLnBrk="1" latinLnBrk="0" hangingPunct="1">
              <a:defRPr sz="2699" kern="1200">
                <a:solidFill>
                  <a:schemeClr val="lt1"/>
                </a:solidFill>
                <a:latin typeface="+mn-lt"/>
                <a:ea typeface="+mn-ea"/>
                <a:cs typeface="+mn-cs"/>
              </a:defRPr>
            </a:lvl2pPr>
            <a:lvl3pPr marL="1403856" algn="l" defTabSz="701929" rtl="0" eaLnBrk="1" latinLnBrk="0" hangingPunct="1">
              <a:defRPr sz="2699" kern="1200">
                <a:solidFill>
                  <a:schemeClr val="lt1"/>
                </a:solidFill>
                <a:latin typeface="+mn-lt"/>
                <a:ea typeface="+mn-ea"/>
                <a:cs typeface="+mn-cs"/>
              </a:defRPr>
            </a:lvl3pPr>
            <a:lvl4pPr marL="2105785" algn="l" defTabSz="701929" rtl="0" eaLnBrk="1" latinLnBrk="0" hangingPunct="1">
              <a:defRPr sz="2699" kern="1200">
                <a:solidFill>
                  <a:schemeClr val="lt1"/>
                </a:solidFill>
                <a:latin typeface="+mn-lt"/>
                <a:ea typeface="+mn-ea"/>
                <a:cs typeface="+mn-cs"/>
              </a:defRPr>
            </a:lvl4pPr>
            <a:lvl5pPr marL="2807713" algn="l" defTabSz="701929" rtl="0" eaLnBrk="1" latinLnBrk="0" hangingPunct="1">
              <a:defRPr sz="2699" kern="1200">
                <a:solidFill>
                  <a:schemeClr val="lt1"/>
                </a:solidFill>
                <a:latin typeface="+mn-lt"/>
                <a:ea typeface="+mn-ea"/>
                <a:cs typeface="+mn-cs"/>
              </a:defRPr>
            </a:lvl5pPr>
            <a:lvl6pPr marL="3509642" algn="l" defTabSz="701929" rtl="0" eaLnBrk="1" latinLnBrk="0" hangingPunct="1">
              <a:defRPr sz="2699" kern="1200">
                <a:solidFill>
                  <a:schemeClr val="lt1"/>
                </a:solidFill>
                <a:latin typeface="+mn-lt"/>
                <a:ea typeface="+mn-ea"/>
                <a:cs typeface="+mn-cs"/>
              </a:defRPr>
            </a:lvl6pPr>
            <a:lvl7pPr marL="4211571" algn="l" defTabSz="701929" rtl="0" eaLnBrk="1" latinLnBrk="0" hangingPunct="1">
              <a:defRPr sz="2699" kern="1200">
                <a:solidFill>
                  <a:schemeClr val="lt1"/>
                </a:solidFill>
                <a:latin typeface="+mn-lt"/>
                <a:ea typeface="+mn-ea"/>
                <a:cs typeface="+mn-cs"/>
              </a:defRPr>
            </a:lvl7pPr>
            <a:lvl8pPr marL="4913499" algn="l" defTabSz="701929" rtl="0" eaLnBrk="1" latinLnBrk="0" hangingPunct="1">
              <a:defRPr sz="2699" kern="1200">
                <a:solidFill>
                  <a:schemeClr val="lt1"/>
                </a:solidFill>
                <a:latin typeface="+mn-lt"/>
                <a:ea typeface="+mn-ea"/>
                <a:cs typeface="+mn-cs"/>
              </a:defRPr>
            </a:lvl8pPr>
            <a:lvl9pPr marL="5615427" algn="l" defTabSz="701929" rtl="0" eaLnBrk="1" latinLnBrk="0" hangingPunct="1">
              <a:defRPr sz="2699" kern="1200">
                <a:solidFill>
                  <a:schemeClr val="lt1"/>
                </a:solidFill>
                <a:latin typeface="+mn-lt"/>
                <a:ea typeface="+mn-ea"/>
                <a:cs typeface="+mn-cs"/>
              </a:defRPr>
            </a:lvl9pPr>
          </a:lstStyle>
          <a:p>
            <a:pPr algn="ctr"/>
            <a:r>
              <a:rPr lang="de-DE">
                <a:latin typeface="+mj-lt"/>
              </a:rPr>
              <a:t>www.3spin-learning.com</a:t>
            </a:r>
          </a:p>
        </p:txBody>
      </p:sp>
      <p:pic>
        <p:nvPicPr>
          <p:cNvPr id="18" name="Grafik 17">
            <a:extLst>
              <a:ext uri="{FF2B5EF4-FFF2-40B4-BE49-F238E27FC236}">
                <a16:creationId xmlns:a16="http://schemas.microsoft.com/office/drawing/2014/main" id="{09581126-D19B-5F09-AC66-3036F950B19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895356" y="8941279"/>
            <a:ext cx="525293" cy="525293"/>
          </a:xfrm>
          <a:prstGeom prst="rect">
            <a:avLst/>
          </a:prstGeom>
        </p:spPr>
      </p:pic>
    </p:spTree>
    <p:extLst>
      <p:ext uri="{BB962C8B-B14F-4D97-AF65-F5344CB8AC3E}">
        <p14:creationId xmlns:p14="http://schemas.microsoft.com/office/powerpoint/2010/main" val="3629337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6" name="Fußzeilenplatzhalter 9">
            <a:extLst>
              <a:ext uri="{FF2B5EF4-FFF2-40B4-BE49-F238E27FC236}">
                <a16:creationId xmlns:a16="http://schemas.microsoft.com/office/drawing/2014/main" id="{3F681B85-16EA-1F88-D0B1-7D636FDA5EA3}"/>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7" name="Foliennummernplatzhalter 10">
            <a:extLst>
              <a:ext uri="{FF2B5EF4-FFF2-40B4-BE49-F238E27FC236}">
                <a16:creationId xmlns:a16="http://schemas.microsoft.com/office/drawing/2014/main" id="{83B38DCA-8322-6A92-36D0-6F8C9B72A1D6}"/>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6" name="Textplatzhalter 2">
            <a:extLst>
              <a:ext uri="{FF2B5EF4-FFF2-40B4-BE49-F238E27FC236}">
                <a16:creationId xmlns:a16="http://schemas.microsoft.com/office/drawing/2014/main" id="{7C0D68AC-69C8-0F1B-056C-E40A469794DF}"/>
              </a:ext>
            </a:extLst>
          </p:cNvPr>
          <p:cNvSpPr>
            <a:spLocks noGrp="1"/>
          </p:cNvSpPr>
          <p:nvPr>
            <p:ph idx="1" hasCustomPrompt="1"/>
          </p:nvPr>
        </p:nvSpPr>
        <p:spPr>
          <a:xfrm>
            <a:off x="1070810" y="2555856"/>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1.</a:t>
            </a:r>
          </a:p>
        </p:txBody>
      </p:sp>
      <p:sp>
        <p:nvSpPr>
          <p:cNvPr id="10" name="Textplatzhalter 2">
            <a:extLst>
              <a:ext uri="{FF2B5EF4-FFF2-40B4-BE49-F238E27FC236}">
                <a16:creationId xmlns:a16="http://schemas.microsoft.com/office/drawing/2014/main" id="{AD7C3479-9246-6329-12DD-BE0510ADE320}"/>
              </a:ext>
            </a:extLst>
          </p:cNvPr>
          <p:cNvSpPr>
            <a:spLocks noGrp="1"/>
          </p:cNvSpPr>
          <p:nvPr>
            <p:ph idx="11" hasCustomPrompt="1"/>
          </p:nvPr>
        </p:nvSpPr>
        <p:spPr>
          <a:xfrm>
            <a:off x="2174515" y="2555855"/>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11" name="Textplatzhalter 2">
            <a:extLst>
              <a:ext uri="{FF2B5EF4-FFF2-40B4-BE49-F238E27FC236}">
                <a16:creationId xmlns:a16="http://schemas.microsoft.com/office/drawing/2014/main" id="{B724E45D-BA0E-1547-972C-0079A7F746DB}"/>
              </a:ext>
            </a:extLst>
          </p:cNvPr>
          <p:cNvSpPr>
            <a:spLocks noGrp="1"/>
          </p:cNvSpPr>
          <p:nvPr>
            <p:ph idx="12" hasCustomPrompt="1"/>
          </p:nvPr>
        </p:nvSpPr>
        <p:spPr>
          <a:xfrm>
            <a:off x="7716890" y="2555856"/>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12" name="Textplatzhalter 2">
            <a:extLst>
              <a:ext uri="{FF2B5EF4-FFF2-40B4-BE49-F238E27FC236}">
                <a16:creationId xmlns:a16="http://schemas.microsoft.com/office/drawing/2014/main" id="{CA1856E3-3CBD-B5C6-865A-88BCA85634BE}"/>
              </a:ext>
            </a:extLst>
          </p:cNvPr>
          <p:cNvSpPr>
            <a:spLocks noGrp="1"/>
          </p:cNvSpPr>
          <p:nvPr>
            <p:ph idx="13" hasCustomPrompt="1"/>
          </p:nvPr>
        </p:nvSpPr>
        <p:spPr>
          <a:xfrm>
            <a:off x="2174516" y="3328177"/>
            <a:ext cx="5542374" cy="880477"/>
          </a:xfrm>
          <a:prstGeom prst="rect">
            <a:avLst/>
          </a:prstGeom>
        </p:spPr>
        <p:txBody>
          <a:bodyPr vert="horz" lIns="140442" tIns="70221" rIns="140442" bIns="70221" rtlCol="0" anchor="t" anchorCtr="0">
            <a:noAutofit/>
          </a:bodyPr>
          <a:lstStyle>
            <a:lvl1pPr marL="0" indent="0" algn="l">
              <a:buNone/>
              <a:defRPr sz="2400">
                <a:solidFill>
                  <a:schemeClr val="accent4"/>
                </a:solidFill>
                <a:latin typeface="+mn-lt"/>
              </a:defRPr>
            </a:lvl1pPr>
            <a:lvl2pPr>
              <a:defRPr sz="2400"/>
            </a:lvl2pPr>
            <a:lvl3pPr>
              <a:defRPr sz="2400"/>
            </a:lvl3pPr>
            <a:lvl4pPr>
              <a:defRPr sz="2400"/>
            </a:lvl4pPr>
            <a:lvl5pPr>
              <a:defRPr sz="2400"/>
            </a:lvl5pPr>
          </a:lstStyle>
          <a:p>
            <a:pPr lvl="0"/>
            <a:r>
              <a:rPr lang="de-DE"/>
              <a:t>Untertitel</a:t>
            </a:r>
          </a:p>
        </p:txBody>
      </p:sp>
      <p:sp>
        <p:nvSpPr>
          <p:cNvPr id="59" name="Textplatzhalter 2">
            <a:extLst>
              <a:ext uri="{FF2B5EF4-FFF2-40B4-BE49-F238E27FC236}">
                <a16:creationId xmlns:a16="http://schemas.microsoft.com/office/drawing/2014/main" id="{5B6F52BE-3658-9F4F-757C-21253DDDF24E}"/>
              </a:ext>
            </a:extLst>
          </p:cNvPr>
          <p:cNvSpPr>
            <a:spLocks noGrp="1"/>
          </p:cNvSpPr>
          <p:nvPr>
            <p:ph idx="14" hasCustomPrompt="1"/>
          </p:nvPr>
        </p:nvSpPr>
        <p:spPr>
          <a:xfrm>
            <a:off x="1070811" y="4242389"/>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2.</a:t>
            </a:r>
          </a:p>
        </p:txBody>
      </p:sp>
      <p:sp>
        <p:nvSpPr>
          <p:cNvPr id="60" name="Textplatzhalter 2">
            <a:extLst>
              <a:ext uri="{FF2B5EF4-FFF2-40B4-BE49-F238E27FC236}">
                <a16:creationId xmlns:a16="http://schemas.microsoft.com/office/drawing/2014/main" id="{B3A55755-8F32-8CB0-504E-8774D00BED10}"/>
              </a:ext>
            </a:extLst>
          </p:cNvPr>
          <p:cNvSpPr>
            <a:spLocks noGrp="1"/>
          </p:cNvSpPr>
          <p:nvPr>
            <p:ph idx="15" hasCustomPrompt="1"/>
          </p:nvPr>
        </p:nvSpPr>
        <p:spPr>
          <a:xfrm>
            <a:off x="2174516" y="4242388"/>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61" name="Textplatzhalter 2">
            <a:extLst>
              <a:ext uri="{FF2B5EF4-FFF2-40B4-BE49-F238E27FC236}">
                <a16:creationId xmlns:a16="http://schemas.microsoft.com/office/drawing/2014/main" id="{F0533F9A-A638-ED8A-CF76-EFDC7696AD60}"/>
              </a:ext>
            </a:extLst>
          </p:cNvPr>
          <p:cNvSpPr>
            <a:spLocks noGrp="1"/>
          </p:cNvSpPr>
          <p:nvPr>
            <p:ph idx="16" hasCustomPrompt="1"/>
          </p:nvPr>
        </p:nvSpPr>
        <p:spPr>
          <a:xfrm>
            <a:off x="7716891" y="4242389"/>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62" name="Textplatzhalter 2">
            <a:extLst>
              <a:ext uri="{FF2B5EF4-FFF2-40B4-BE49-F238E27FC236}">
                <a16:creationId xmlns:a16="http://schemas.microsoft.com/office/drawing/2014/main" id="{9EEA2076-BFD9-6BCC-4500-B821661C3D51}"/>
              </a:ext>
            </a:extLst>
          </p:cNvPr>
          <p:cNvSpPr>
            <a:spLocks noGrp="1"/>
          </p:cNvSpPr>
          <p:nvPr>
            <p:ph idx="17" hasCustomPrompt="1"/>
          </p:nvPr>
        </p:nvSpPr>
        <p:spPr>
          <a:xfrm>
            <a:off x="2174517" y="5014710"/>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lvl="0"/>
            <a:r>
              <a:rPr lang="de-DE"/>
              <a:t>Untertitel</a:t>
            </a:r>
          </a:p>
        </p:txBody>
      </p:sp>
      <p:sp>
        <p:nvSpPr>
          <p:cNvPr id="63" name="Textplatzhalter 2">
            <a:extLst>
              <a:ext uri="{FF2B5EF4-FFF2-40B4-BE49-F238E27FC236}">
                <a16:creationId xmlns:a16="http://schemas.microsoft.com/office/drawing/2014/main" id="{F821F960-7270-D7B3-5BA7-887AEDAF4123}"/>
              </a:ext>
            </a:extLst>
          </p:cNvPr>
          <p:cNvSpPr>
            <a:spLocks noGrp="1"/>
          </p:cNvSpPr>
          <p:nvPr>
            <p:ph idx="18" hasCustomPrompt="1"/>
          </p:nvPr>
        </p:nvSpPr>
        <p:spPr>
          <a:xfrm>
            <a:off x="1070809" y="5916777"/>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3.</a:t>
            </a:r>
          </a:p>
        </p:txBody>
      </p:sp>
      <p:sp>
        <p:nvSpPr>
          <p:cNvPr id="64" name="Textplatzhalter 2">
            <a:extLst>
              <a:ext uri="{FF2B5EF4-FFF2-40B4-BE49-F238E27FC236}">
                <a16:creationId xmlns:a16="http://schemas.microsoft.com/office/drawing/2014/main" id="{3096DE8E-C86B-FCA1-2AD6-942B16CF05E1}"/>
              </a:ext>
            </a:extLst>
          </p:cNvPr>
          <p:cNvSpPr>
            <a:spLocks noGrp="1"/>
          </p:cNvSpPr>
          <p:nvPr>
            <p:ph idx="19" hasCustomPrompt="1"/>
          </p:nvPr>
        </p:nvSpPr>
        <p:spPr>
          <a:xfrm>
            <a:off x="2174514" y="5916776"/>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65" name="Textplatzhalter 2">
            <a:extLst>
              <a:ext uri="{FF2B5EF4-FFF2-40B4-BE49-F238E27FC236}">
                <a16:creationId xmlns:a16="http://schemas.microsoft.com/office/drawing/2014/main" id="{DE385EEC-C5D6-E611-1D06-2AED82535EAA}"/>
              </a:ext>
            </a:extLst>
          </p:cNvPr>
          <p:cNvSpPr>
            <a:spLocks noGrp="1"/>
          </p:cNvSpPr>
          <p:nvPr>
            <p:ph idx="20" hasCustomPrompt="1"/>
          </p:nvPr>
        </p:nvSpPr>
        <p:spPr>
          <a:xfrm>
            <a:off x="7716889" y="5916777"/>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66" name="Textplatzhalter 2">
            <a:extLst>
              <a:ext uri="{FF2B5EF4-FFF2-40B4-BE49-F238E27FC236}">
                <a16:creationId xmlns:a16="http://schemas.microsoft.com/office/drawing/2014/main" id="{31DE8D09-0F19-0E7B-1125-3FEB1BFAC90E}"/>
              </a:ext>
            </a:extLst>
          </p:cNvPr>
          <p:cNvSpPr>
            <a:spLocks noGrp="1"/>
          </p:cNvSpPr>
          <p:nvPr>
            <p:ph idx="21" hasCustomPrompt="1"/>
          </p:nvPr>
        </p:nvSpPr>
        <p:spPr>
          <a:xfrm>
            <a:off x="2174515" y="6689098"/>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marL="0" lvl="0" indent="0" algn="l" defTabSz="702198" rtl="0" eaLnBrk="1" latinLnBrk="0" hangingPunct="1">
              <a:spcBef>
                <a:spcPct val="20000"/>
              </a:spcBef>
              <a:buFont typeface="Arial"/>
              <a:buNone/>
            </a:pPr>
            <a:r>
              <a:rPr lang="de-DE"/>
              <a:t>Untertitel</a:t>
            </a:r>
          </a:p>
        </p:txBody>
      </p:sp>
      <p:sp>
        <p:nvSpPr>
          <p:cNvPr id="67" name="Textplatzhalter 2">
            <a:extLst>
              <a:ext uri="{FF2B5EF4-FFF2-40B4-BE49-F238E27FC236}">
                <a16:creationId xmlns:a16="http://schemas.microsoft.com/office/drawing/2014/main" id="{A54D9398-3197-8445-902C-3D9BBC2D9355}"/>
              </a:ext>
            </a:extLst>
          </p:cNvPr>
          <p:cNvSpPr>
            <a:spLocks noGrp="1"/>
          </p:cNvSpPr>
          <p:nvPr>
            <p:ph idx="22" hasCustomPrompt="1"/>
          </p:nvPr>
        </p:nvSpPr>
        <p:spPr>
          <a:xfrm>
            <a:off x="1070810" y="7603310"/>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4.</a:t>
            </a:r>
          </a:p>
        </p:txBody>
      </p:sp>
      <p:sp>
        <p:nvSpPr>
          <p:cNvPr id="68" name="Textplatzhalter 2">
            <a:extLst>
              <a:ext uri="{FF2B5EF4-FFF2-40B4-BE49-F238E27FC236}">
                <a16:creationId xmlns:a16="http://schemas.microsoft.com/office/drawing/2014/main" id="{9E97BD9F-2275-CB44-8CE9-7EBF5872B0B4}"/>
              </a:ext>
            </a:extLst>
          </p:cNvPr>
          <p:cNvSpPr>
            <a:spLocks noGrp="1"/>
          </p:cNvSpPr>
          <p:nvPr>
            <p:ph idx="23" hasCustomPrompt="1"/>
          </p:nvPr>
        </p:nvSpPr>
        <p:spPr>
          <a:xfrm>
            <a:off x="2174515" y="7603309"/>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69" name="Textplatzhalter 2">
            <a:extLst>
              <a:ext uri="{FF2B5EF4-FFF2-40B4-BE49-F238E27FC236}">
                <a16:creationId xmlns:a16="http://schemas.microsoft.com/office/drawing/2014/main" id="{2B2385D0-DF0D-11D5-8E4E-DC20C893A58A}"/>
              </a:ext>
            </a:extLst>
          </p:cNvPr>
          <p:cNvSpPr>
            <a:spLocks noGrp="1"/>
          </p:cNvSpPr>
          <p:nvPr>
            <p:ph idx="24" hasCustomPrompt="1"/>
          </p:nvPr>
        </p:nvSpPr>
        <p:spPr>
          <a:xfrm>
            <a:off x="7716890" y="7603310"/>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70" name="Textplatzhalter 2">
            <a:extLst>
              <a:ext uri="{FF2B5EF4-FFF2-40B4-BE49-F238E27FC236}">
                <a16:creationId xmlns:a16="http://schemas.microsoft.com/office/drawing/2014/main" id="{C4DE48F3-190C-94E6-04E9-84F91AE4300D}"/>
              </a:ext>
            </a:extLst>
          </p:cNvPr>
          <p:cNvSpPr>
            <a:spLocks noGrp="1"/>
          </p:cNvSpPr>
          <p:nvPr>
            <p:ph idx="25" hasCustomPrompt="1"/>
          </p:nvPr>
        </p:nvSpPr>
        <p:spPr>
          <a:xfrm>
            <a:off x="2174516" y="8375631"/>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lvl="0"/>
            <a:r>
              <a:rPr lang="de-DE"/>
              <a:t>Untertitel</a:t>
            </a:r>
          </a:p>
        </p:txBody>
      </p:sp>
      <p:sp>
        <p:nvSpPr>
          <p:cNvPr id="71" name="Textplatzhalter 2">
            <a:extLst>
              <a:ext uri="{FF2B5EF4-FFF2-40B4-BE49-F238E27FC236}">
                <a16:creationId xmlns:a16="http://schemas.microsoft.com/office/drawing/2014/main" id="{EFE5A338-76A6-4A4D-61DF-910F185ECBE1}"/>
              </a:ext>
            </a:extLst>
          </p:cNvPr>
          <p:cNvSpPr>
            <a:spLocks noGrp="1"/>
          </p:cNvSpPr>
          <p:nvPr>
            <p:ph idx="26" hasCustomPrompt="1"/>
          </p:nvPr>
        </p:nvSpPr>
        <p:spPr>
          <a:xfrm>
            <a:off x="9162718" y="2555856"/>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5.</a:t>
            </a:r>
          </a:p>
        </p:txBody>
      </p:sp>
      <p:sp>
        <p:nvSpPr>
          <p:cNvPr id="72" name="Textplatzhalter 2">
            <a:extLst>
              <a:ext uri="{FF2B5EF4-FFF2-40B4-BE49-F238E27FC236}">
                <a16:creationId xmlns:a16="http://schemas.microsoft.com/office/drawing/2014/main" id="{E3561F7F-CF6C-B57F-0F20-DC6263229559}"/>
              </a:ext>
            </a:extLst>
          </p:cNvPr>
          <p:cNvSpPr>
            <a:spLocks noGrp="1"/>
          </p:cNvSpPr>
          <p:nvPr>
            <p:ph idx="27" hasCustomPrompt="1"/>
          </p:nvPr>
        </p:nvSpPr>
        <p:spPr>
          <a:xfrm>
            <a:off x="10266423" y="2555855"/>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73" name="Textplatzhalter 2">
            <a:extLst>
              <a:ext uri="{FF2B5EF4-FFF2-40B4-BE49-F238E27FC236}">
                <a16:creationId xmlns:a16="http://schemas.microsoft.com/office/drawing/2014/main" id="{D8A5D912-4B6A-D4DD-53EC-93C18989136A}"/>
              </a:ext>
            </a:extLst>
          </p:cNvPr>
          <p:cNvSpPr>
            <a:spLocks noGrp="1"/>
          </p:cNvSpPr>
          <p:nvPr>
            <p:ph idx="28" hasCustomPrompt="1"/>
          </p:nvPr>
        </p:nvSpPr>
        <p:spPr>
          <a:xfrm>
            <a:off x="15808798" y="2555856"/>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74" name="Textplatzhalter 2">
            <a:extLst>
              <a:ext uri="{FF2B5EF4-FFF2-40B4-BE49-F238E27FC236}">
                <a16:creationId xmlns:a16="http://schemas.microsoft.com/office/drawing/2014/main" id="{70775B35-B7E3-6824-72FA-807661323CF4}"/>
              </a:ext>
            </a:extLst>
          </p:cNvPr>
          <p:cNvSpPr>
            <a:spLocks noGrp="1"/>
          </p:cNvSpPr>
          <p:nvPr>
            <p:ph idx="29" hasCustomPrompt="1"/>
          </p:nvPr>
        </p:nvSpPr>
        <p:spPr>
          <a:xfrm>
            <a:off x="10266424" y="3328177"/>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lvl="0"/>
            <a:r>
              <a:rPr lang="de-DE"/>
              <a:t>Untertitel</a:t>
            </a:r>
          </a:p>
        </p:txBody>
      </p:sp>
      <p:sp>
        <p:nvSpPr>
          <p:cNvPr id="75" name="Textplatzhalter 2">
            <a:extLst>
              <a:ext uri="{FF2B5EF4-FFF2-40B4-BE49-F238E27FC236}">
                <a16:creationId xmlns:a16="http://schemas.microsoft.com/office/drawing/2014/main" id="{A12A6DF6-0276-51F2-146D-3A0DC5835551}"/>
              </a:ext>
            </a:extLst>
          </p:cNvPr>
          <p:cNvSpPr>
            <a:spLocks noGrp="1"/>
          </p:cNvSpPr>
          <p:nvPr>
            <p:ph idx="30" hasCustomPrompt="1"/>
          </p:nvPr>
        </p:nvSpPr>
        <p:spPr>
          <a:xfrm>
            <a:off x="9162719" y="4242389"/>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6.</a:t>
            </a:r>
          </a:p>
        </p:txBody>
      </p:sp>
      <p:sp>
        <p:nvSpPr>
          <p:cNvPr id="76" name="Textplatzhalter 2">
            <a:extLst>
              <a:ext uri="{FF2B5EF4-FFF2-40B4-BE49-F238E27FC236}">
                <a16:creationId xmlns:a16="http://schemas.microsoft.com/office/drawing/2014/main" id="{6C6A92BA-49F0-7B8A-DB3B-A8090EBD0E45}"/>
              </a:ext>
            </a:extLst>
          </p:cNvPr>
          <p:cNvSpPr>
            <a:spLocks noGrp="1"/>
          </p:cNvSpPr>
          <p:nvPr>
            <p:ph idx="31" hasCustomPrompt="1"/>
          </p:nvPr>
        </p:nvSpPr>
        <p:spPr>
          <a:xfrm>
            <a:off x="10266424" y="4242388"/>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77" name="Textplatzhalter 2">
            <a:extLst>
              <a:ext uri="{FF2B5EF4-FFF2-40B4-BE49-F238E27FC236}">
                <a16:creationId xmlns:a16="http://schemas.microsoft.com/office/drawing/2014/main" id="{7EF9663B-E684-36BD-1CBF-A5ADF9262B3D}"/>
              </a:ext>
            </a:extLst>
          </p:cNvPr>
          <p:cNvSpPr>
            <a:spLocks noGrp="1"/>
          </p:cNvSpPr>
          <p:nvPr>
            <p:ph idx="32" hasCustomPrompt="1"/>
          </p:nvPr>
        </p:nvSpPr>
        <p:spPr>
          <a:xfrm>
            <a:off x="15808799" y="4242389"/>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78" name="Textplatzhalter 2">
            <a:extLst>
              <a:ext uri="{FF2B5EF4-FFF2-40B4-BE49-F238E27FC236}">
                <a16:creationId xmlns:a16="http://schemas.microsoft.com/office/drawing/2014/main" id="{126C9B13-0AF7-08EB-0331-5931EC913977}"/>
              </a:ext>
            </a:extLst>
          </p:cNvPr>
          <p:cNvSpPr>
            <a:spLocks noGrp="1"/>
          </p:cNvSpPr>
          <p:nvPr>
            <p:ph idx="33" hasCustomPrompt="1"/>
          </p:nvPr>
        </p:nvSpPr>
        <p:spPr>
          <a:xfrm>
            <a:off x="10266425" y="5014710"/>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marL="0" lvl="0" indent="0" algn="l" defTabSz="702198" rtl="0" eaLnBrk="1" latinLnBrk="0" hangingPunct="1">
              <a:spcBef>
                <a:spcPct val="20000"/>
              </a:spcBef>
              <a:buFont typeface="Arial"/>
              <a:buNone/>
            </a:pPr>
            <a:r>
              <a:rPr lang="de-DE"/>
              <a:t>Untertitel</a:t>
            </a:r>
          </a:p>
        </p:txBody>
      </p:sp>
      <p:sp>
        <p:nvSpPr>
          <p:cNvPr id="79" name="Textplatzhalter 2">
            <a:extLst>
              <a:ext uri="{FF2B5EF4-FFF2-40B4-BE49-F238E27FC236}">
                <a16:creationId xmlns:a16="http://schemas.microsoft.com/office/drawing/2014/main" id="{1C45ADFA-F23E-7279-9614-0A83A4EF4D02}"/>
              </a:ext>
            </a:extLst>
          </p:cNvPr>
          <p:cNvSpPr>
            <a:spLocks noGrp="1"/>
          </p:cNvSpPr>
          <p:nvPr>
            <p:ph idx="34" hasCustomPrompt="1"/>
          </p:nvPr>
        </p:nvSpPr>
        <p:spPr>
          <a:xfrm>
            <a:off x="9162717" y="5916777"/>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7.</a:t>
            </a:r>
          </a:p>
        </p:txBody>
      </p:sp>
      <p:sp>
        <p:nvSpPr>
          <p:cNvPr id="80" name="Textplatzhalter 2">
            <a:extLst>
              <a:ext uri="{FF2B5EF4-FFF2-40B4-BE49-F238E27FC236}">
                <a16:creationId xmlns:a16="http://schemas.microsoft.com/office/drawing/2014/main" id="{9EE682A7-F08A-9F40-E6F8-C51EB6556A7C}"/>
              </a:ext>
            </a:extLst>
          </p:cNvPr>
          <p:cNvSpPr>
            <a:spLocks noGrp="1"/>
          </p:cNvSpPr>
          <p:nvPr>
            <p:ph idx="35" hasCustomPrompt="1"/>
          </p:nvPr>
        </p:nvSpPr>
        <p:spPr>
          <a:xfrm>
            <a:off x="10266422" y="5916776"/>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81" name="Textplatzhalter 2">
            <a:extLst>
              <a:ext uri="{FF2B5EF4-FFF2-40B4-BE49-F238E27FC236}">
                <a16:creationId xmlns:a16="http://schemas.microsoft.com/office/drawing/2014/main" id="{5EBE42CA-B8B5-258C-BE64-7E4B0513872B}"/>
              </a:ext>
            </a:extLst>
          </p:cNvPr>
          <p:cNvSpPr>
            <a:spLocks noGrp="1"/>
          </p:cNvSpPr>
          <p:nvPr>
            <p:ph idx="36" hasCustomPrompt="1"/>
          </p:nvPr>
        </p:nvSpPr>
        <p:spPr>
          <a:xfrm>
            <a:off x="15808797" y="5916777"/>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82" name="Textplatzhalter 2">
            <a:extLst>
              <a:ext uri="{FF2B5EF4-FFF2-40B4-BE49-F238E27FC236}">
                <a16:creationId xmlns:a16="http://schemas.microsoft.com/office/drawing/2014/main" id="{02128B7C-6AD3-4BE3-7509-936BBA780558}"/>
              </a:ext>
            </a:extLst>
          </p:cNvPr>
          <p:cNvSpPr>
            <a:spLocks noGrp="1"/>
          </p:cNvSpPr>
          <p:nvPr>
            <p:ph idx="37" hasCustomPrompt="1"/>
          </p:nvPr>
        </p:nvSpPr>
        <p:spPr>
          <a:xfrm>
            <a:off x="10266423" y="6689098"/>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marL="0" lvl="0" indent="0" algn="l" defTabSz="702198" rtl="0" eaLnBrk="1" latinLnBrk="0" hangingPunct="1">
              <a:spcBef>
                <a:spcPct val="20000"/>
              </a:spcBef>
              <a:buFont typeface="Arial"/>
              <a:buNone/>
            </a:pPr>
            <a:r>
              <a:rPr lang="de-DE"/>
              <a:t>Untertitel</a:t>
            </a:r>
          </a:p>
        </p:txBody>
      </p:sp>
      <p:sp>
        <p:nvSpPr>
          <p:cNvPr id="83" name="Textplatzhalter 2">
            <a:extLst>
              <a:ext uri="{FF2B5EF4-FFF2-40B4-BE49-F238E27FC236}">
                <a16:creationId xmlns:a16="http://schemas.microsoft.com/office/drawing/2014/main" id="{A13A168F-CEE8-0A13-9616-F5606D68D2B4}"/>
              </a:ext>
            </a:extLst>
          </p:cNvPr>
          <p:cNvSpPr>
            <a:spLocks noGrp="1"/>
          </p:cNvSpPr>
          <p:nvPr>
            <p:ph idx="38" hasCustomPrompt="1"/>
          </p:nvPr>
        </p:nvSpPr>
        <p:spPr>
          <a:xfrm>
            <a:off x="9162718" y="7603310"/>
            <a:ext cx="1103705" cy="880477"/>
          </a:xfrm>
          <a:prstGeom prst="rect">
            <a:avLst/>
          </a:prstGeom>
        </p:spPr>
        <p:txBody>
          <a:bodyPr vert="horz" lIns="140442" tIns="70221" rIns="140442" bIns="70221" rtlCol="0" anchor="ctr" anchorCtr="0">
            <a:noAutofit/>
          </a:bodyPr>
          <a:lstStyle>
            <a:lvl1pPr marL="0" indent="0" algn="ctr">
              <a:buNone/>
              <a:defRPr sz="2400">
                <a:solidFill>
                  <a:schemeClr val="accent1"/>
                </a:solidFill>
                <a:latin typeface="+mj-lt"/>
              </a:defRPr>
            </a:lvl1pPr>
            <a:lvl2pPr>
              <a:defRPr sz="2400"/>
            </a:lvl2pPr>
            <a:lvl3pPr>
              <a:defRPr sz="2400"/>
            </a:lvl3pPr>
            <a:lvl4pPr>
              <a:defRPr sz="2400"/>
            </a:lvl4pPr>
            <a:lvl5pPr>
              <a:defRPr sz="2400"/>
            </a:lvl5pPr>
          </a:lstStyle>
          <a:p>
            <a:pPr lvl="0"/>
            <a:r>
              <a:rPr lang="de-DE"/>
              <a:t>8.</a:t>
            </a:r>
          </a:p>
        </p:txBody>
      </p:sp>
      <p:sp>
        <p:nvSpPr>
          <p:cNvPr id="84" name="Textplatzhalter 2">
            <a:extLst>
              <a:ext uri="{FF2B5EF4-FFF2-40B4-BE49-F238E27FC236}">
                <a16:creationId xmlns:a16="http://schemas.microsoft.com/office/drawing/2014/main" id="{8FE68A2F-D5AF-3512-D202-9A5C82DE45BD}"/>
              </a:ext>
            </a:extLst>
          </p:cNvPr>
          <p:cNvSpPr>
            <a:spLocks noGrp="1"/>
          </p:cNvSpPr>
          <p:nvPr>
            <p:ph idx="39" hasCustomPrompt="1"/>
          </p:nvPr>
        </p:nvSpPr>
        <p:spPr>
          <a:xfrm>
            <a:off x="10266423" y="7603309"/>
            <a:ext cx="5542375" cy="880477"/>
          </a:xfrm>
          <a:prstGeom prst="rect">
            <a:avLst/>
          </a:prstGeom>
        </p:spPr>
        <p:txBody>
          <a:bodyPr vert="horz" lIns="140442" tIns="70221" rIns="140442" bIns="70221" rtlCol="0" anchor="ctr" anchorCtr="0">
            <a:noAutofit/>
          </a:bodyPr>
          <a:lstStyle>
            <a:lvl1pPr marL="0" indent="0" algn="l">
              <a:buNone/>
              <a:defRPr sz="2400">
                <a:latin typeface="+mn-lt"/>
              </a:defRPr>
            </a:lvl1pPr>
            <a:lvl2pPr>
              <a:defRPr sz="2400"/>
            </a:lvl2pPr>
            <a:lvl3pPr>
              <a:defRPr sz="2400"/>
            </a:lvl3pPr>
            <a:lvl4pPr>
              <a:defRPr sz="2400"/>
            </a:lvl4pPr>
            <a:lvl5pPr>
              <a:defRPr sz="2400"/>
            </a:lvl5pPr>
          </a:lstStyle>
          <a:p>
            <a:pPr lvl="0"/>
            <a:r>
              <a:rPr lang="de-DE"/>
              <a:t>Kapitel</a:t>
            </a:r>
          </a:p>
        </p:txBody>
      </p:sp>
      <p:sp>
        <p:nvSpPr>
          <p:cNvPr id="85" name="Textplatzhalter 2">
            <a:extLst>
              <a:ext uri="{FF2B5EF4-FFF2-40B4-BE49-F238E27FC236}">
                <a16:creationId xmlns:a16="http://schemas.microsoft.com/office/drawing/2014/main" id="{7C5F515C-E126-DD60-0A72-4189C59223DA}"/>
              </a:ext>
            </a:extLst>
          </p:cNvPr>
          <p:cNvSpPr>
            <a:spLocks noGrp="1"/>
          </p:cNvSpPr>
          <p:nvPr>
            <p:ph idx="40" hasCustomPrompt="1"/>
          </p:nvPr>
        </p:nvSpPr>
        <p:spPr>
          <a:xfrm>
            <a:off x="15808798" y="7603310"/>
            <a:ext cx="1445826" cy="880477"/>
          </a:xfrm>
          <a:prstGeom prst="rect">
            <a:avLst/>
          </a:prstGeom>
        </p:spPr>
        <p:txBody>
          <a:bodyPr vert="horz" lIns="140442" tIns="70221" rIns="140442" bIns="70221" rtlCol="0" anchor="ctr" anchorCtr="0">
            <a:noAutofit/>
          </a:bodyPr>
          <a:lstStyle>
            <a:lvl1pPr marL="0" indent="0" algn="l">
              <a:buNone/>
              <a:defRPr sz="2400" b="1"/>
            </a:lvl1pPr>
            <a:lvl2pPr>
              <a:defRPr sz="2400"/>
            </a:lvl2pPr>
            <a:lvl3pPr>
              <a:defRPr sz="2400"/>
            </a:lvl3pPr>
            <a:lvl4pPr>
              <a:defRPr sz="2400"/>
            </a:lvl4pPr>
            <a:lvl5pPr>
              <a:defRPr sz="2400"/>
            </a:lvl5pPr>
          </a:lstStyle>
          <a:p>
            <a:pPr lvl="0"/>
            <a:r>
              <a:rPr lang="de-DE"/>
              <a:t>01</a:t>
            </a:r>
          </a:p>
        </p:txBody>
      </p:sp>
      <p:sp>
        <p:nvSpPr>
          <p:cNvPr id="86" name="Textplatzhalter 2">
            <a:extLst>
              <a:ext uri="{FF2B5EF4-FFF2-40B4-BE49-F238E27FC236}">
                <a16:creationId xmlns:a16="http://schemas.microsoft.com/office/drawing/2014/main" id="{1F7572A3-4E79-B04A-D427-F6446F1B81E8}"/>
              </a:ext>
            </a:extLst>
          </p:cNvPr>
          <p:cNvSpPr>
            <a:spLocks noGrp="1"/>
          </p:cNvSpPr>
          <p:nvPr>
            <p:ph idx="41" hasCustomPrompt="1"/>
          </p:nvPr>
        </p:nvSpPr>
        <p:spPr>
          <a:xfrm>
            <a:off x="10266424" y="8375631"/>
            <a:ext cx="5542374" cy="880477"/>
          </a:xfrm>
          <a:prstGeom prst="rect">
            <a:avLst/>
          </a:prstGeom>
        </p:spPr>
        <p:txBody>
          <a:bodyPr vert="horz" lIns="140442" tIns="70221" rIns="140442" bIns="70221" rtlCol="0" anchor="t" anchorCtr="0">
            <a:noAutofit/>
          </a:bodyPr>
          <a:lstStyle>
            <a:lvl1pPr marL="0" indent="0" algn="l">
              <a:buNone/>
              <a:defRPr lang="de-DE" sz="2400" kern="1200" dirty="0">
                <a:solidFill>
                  <a:schemeClr val="accent4"/>
                </a:solidFill>
                <a:latin typeface="+mn-lt"/>
                <a:ea typeface="+mn-ea"/>
                <a:cs typeface="+mn-cs"/>
              </a:defRPr>
            </a:lvl1pPr>
            <a:lvl2pPr>
              <a:defRPr sz="2400"/>
            </a:lvl2pPr>
            <a:lvl3pPr>
              <a:defRPr sz="2400"/>
            </a:lvl3pPr>
            <a:lvl4pPr>
              <a:defRPr sz="2400"/>
            </a:lvl4pPr>
            <a:lvl5pPr>
              <a:defRPr sz="2400"/>
            </a:lvl5pPr>
          </a:lstStyle>
          <a:p>
            <a:pPr marL="0" lvl="0" indent="0" algn="l" defTabSz="702198" rtl="0" eaLnBrk="1" latinLnBrk="0" hangingPunct="1">
              <a:spcBef>
                <a:spcPct val="20000"/>
              </a:spcBef>
              <a:buFont typeface="Arial"/>
              <a:buNone/>
            </a:pPr>
            <a:r>
              <a:rPr lang="de-DE"/>
              <a:t>Untertitel</a:t>
            </a:r>
          </a:p>
        </p:txBody>
      </p:sp>
      <p:sp>
        <p:nvSpPr>
          <p:cNvPr id="40" name="Titel 20">
            <a:extLst>
              <a:ext uri="{FF2B5EF4-FFF2-40B4-BE49-F238E27FC236}">
                <a16:creationId xmlns:a16="http://schemas.microsoft.com/office/drawing/2014/main" id="{E3DAD2B3-C467-BB1B-06A9-575A1DB06EEC}"/>
              </a:ext>
            </a:extLst>
          </p:cNvPr>
          <p:cNvSpPr>
            <a:spLocks noGrp="1"/>
          </p:cNvSpPr>
          <p:nvPr>
            <p:ph type="title"/>
          </p:nvPr>
        </p:nvSpPr>
        <p:spPr>
          <a:xfrm>
            <a:off x="1233134" y="1364883"/>
            <a:ext cx="16176863" cy="880477"/>
          </a:xfrm>
          <a:prstGeom prst="rect">
            <a:avLst/>
          </a:prstGeom>
        </p:spPr>
        <p:txBody>
          <a:bodyPr/>
          <a:lstStyle>
            <a:lvl1pPr>
              <a:defRPr/>
            </a:lvl1pPr>
          </a:lstStyle>
          <a:p>
            <a:r>
              <a:rPr lang="en-US"/>
              <a:t>Click to edit Master title style</a:t>
            </a:r>
            <a:endParaRPr lang="de-DE"/>
          </a:p>
        </p:txBody>
      </p:sp>
      <p:sp>
        <p:nvSpPr>
          <p:cNvPr id="41" name="Textplatzhalter 24">
            <a:extLst>
              <a:ext uri="{FF2B5EF4-FFF2-40B4-BE49-F238E27FC236}">
                <a16:creationId xmlns:a16="http://schemas.microsoft.com/office/drawing/2014/main" id="{F7B7B63D-6B1E-C9B4-1091-CB520AE0B089}"/>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24437847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ußzeilenplatzhalter 9">
            <a:extLst>
              <a:ext uri="{FF2B5EF4-FFF2-40B4-BE49-F238E27FC236}">
                <a16:creationId xmlns:a16="http://schemas.microsoft.com/office/drawing/2014/main" id="{10C11C27-2C56-71EC-5DF3-2358E4B3DB0D}"/>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3" name="Foliennummernplatzhalter 10">
            <a:extLst>
              <a:ext uri="{FF2B5EF4-FFF2-40B4-BE49-F238E27FC236}">
                <a16:creationId xmlns:a16="http://schemas.microsoft.com/office/drawing/2014/main" id="{ECAB3794-9E23-F737-DDCD-FEC6122229C1}"/>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Tree>
    <p:extLst>
      <p:ext uri="{BB962C8B-B14F-4D97-AF65-F5344CB8AC3E}">
        <p14:creationId xmlns:p14="http://schemas.microsoft.com/office/powerpoint/2010/main" val="3902499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Vergleich, zweispaltig">
    <p:spTree>
      <p:nvGrpSpPr>
        <p:cNvPr id="1" name=""/>
        <p:cNvGrpSpPr/>
        <p:nvPr/>
      </p:nvGrpSpPr>
      <p:grpSpPr>
        <a:xfrm>
          <a:off x="0" y="0"/>
          <a:ext cx="0" cy="0"/>
          <a:chOff x="0" y="0"/>
          <a:chExt cx="0" cy="0"/>
        </a:xfrm>
      </p:grpSpPr>
      <p:sp>
        <p:nvSpPr>
          <p:cNvPr id="2" name="Titel 1"/>
          <p:cNvSpPr>
            <a:spLocks noGrp="1"/>
          </p:cNvSpPr>
          <p:nvPr>
            <p:ph type="title"/>
          </p:nvPr>
        </p:nvSpPr>
        <p:spPr>
          <a:xfrm>
            <a:off x="529200" y="557978"/>
            <a:ext cx="17292413" cy="1003588"/>
          </a:xfrm>
        </p:spPr>
        <p:txBody>
          <a:bodyPr/>
          <a:lstStyle>
            <a:lvl1pPr>
              <a:defRPr>
                <a:solidFill>
                  <a:schemeClr val="tx1"/>
                </a:solidFill>
              </a:defRPr>
            </a:lvl1pPr>
          </a:lstStyle>
          <a:p>
            <a:r>
              <a:rPr lang="de-DE"/>
              <a:t>Mastertitelformat bearbeiten</a:t>
            </a:r>
          </a:p>
        </p:txBody>
      </p:sp>
      <p:sp>
        <p:nvSpPr>
          <p:cNvPr id="3" name="Inhaltsplatzhalter 2"/>
          <p:cNvSpPr>
            <a:spLocks noGrp="1"/>
          </p:cNvSpPr>
          <p:nvPr>
            <p:ph idx="1" hasCustomPrompt="1"/>
          </p:nvPr>
        </p:nvSpPr>
        <p:spPr>
          <a:xfrm>
            <a:off x="557999" y="3131667"/>
            <a:ext cx="8747142" cy="4853895"/>
          </a:xfrm>
        </p:spPr>
        <p:txBody>
          <a:bodyPr/>
          <a:lstStyle>
            <a:lvl1pPr marL="457166" indent="-457166">
              <a:buFont typeface="Arial" panose="020B0604020202020204" pitchFamily="34" charset="0"/>
              <a:buChar char="•"/>
              <a:defRPr sz="2000">
                <a:solidFill>
                  <a:srgbClr val="303E3F"/>
                </a:solidFill>
              </a:defRPr>
            </a:lvl1pPr>
            <a:lvl2pPr>
              <a:defRPr sz="2000">
                <a:solidFill>
                  <a:srgbClr val="303E3F"/>
                </a:solidFill>
              </a:defRPr>
            </a:lvl2pPr>
            <a:lvl3pPr>
              <a:defRPr sz="2000">
                <a:solidFill>
                  <a:srgbClr val="303E3F"/>
                </a:solidFill>
              </a:defRPr>
            </a:lvl3pPr>
            <a:lvl4pPr>
              <a:defRPr sz="2000">
                <a:solidFill>
                  <a:srgbClr val="303E3F"/>
                </a:solidFill>
              </a:defRPr>
            </a:lvl4pPr>
            <a:lvl5pPr>
              <a:defRPr sz="2000">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2"/>
          <p:cNvSpPr>
            <a:spLocks noGrp="1"/>
          </p:cNvSpPr>
          <p:nvPr>
            <p:ph idx="12" hasCustomPrompt="1"/>
          </p:nvPr>
        </p:nvSpPr>
        <p:spPr>
          <a:xfrm>
            <a:off x="9414659" y="3131677"/>
            <a:ext cx="8747141" cy="4853895"/>
          </a:xfrm>
        </p:spPr>
        <p:txBody>
          <a:bodyPr/>
          <a:lstStyle>
            <a:lvl1pPr marL="457166" indent="-457166">
              <a:buFont typeface="Arial" panose="020B0604020202020204" pitchFamily="34" charset="0"/>
              <a:buChar char="•"/>
              <a:defRPr sz="2000">
                <a:solidFill>
                  <a:srgbClr val="303E3F"/>
                </a:solidFill>
              </a:defRPr>
            </a:lvl1pPr>
            <a:lvl2pPr>
              <a:defRPr sz="2000">
                <a:solidFill>
                  <a:srgbClr val="303E3F"/>
                </a:solidFill>
              </a:defRPr>
            </a:lvl2pPr>
            <a:lvl3pPr>
              <a:defRPr sz="2000">
                <a:solidFill>
                  <a:srgbClr val="303E3F"/>
                </a:solidFill>
              </a:defRPr>
            </a:lvl3pPr>
            <a:lvl4pPr>
              <a:defRPr sz="2000">
                <a:solidFill>
                  <a:srgbClr val="303E3F"/>
                </a:solidFill>
              </a:defRPr>
            </a:lvl4pPr>
            <a:lvl5pPr>
              <a:defRPr sz="2000">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extplatzhalter 6"/>
          <p:cNvSpPr>
            <a:spLocks noGrp="1"/>
          </p:cNvSpPr>
          <p:nvPr>
            <p:ph type="body" sz="quarter" idx="13" hasCustomPrompt="1"/>
          </p:nvPr>
        </p:nvSpPr>
        <p:spPr>
          <a:xfrm>
            <a:off x="719139" y="2024064"/>
            <a:ext cx="8421260" cy="879558"/>
          </a:xfrm>
          <a:solidFill>
            <a:schemeClr val="accent1"/>
          </a:solidFill>
        </p:spPr>
        <p:txBody>
          <a:bodyPr anchor="ctr"/>
          <a:lstStyle>
            <a:lvl1pPr marL="0" indent="0" algn="ctr">
              <a:buNone/>
              <a:defRPr>
                <a:solidFill>
                  <a:schemeClr val="bg1"/>
                </a:solidFill>
                <a:latin typeface="+mj-lt"/>
              </a:defRPr>
            </a:lvl1pPr>
          </a:lstStyle>
          <a:p>
            <a:pPr lvl="0"/>
            <a:r>
              <a:rPr lang="de-DE"/>
              <a:t>Beispielheadline</a:t>
            </a:r>
          </a:p>
        </p:txBody>
      </p:sp>
      <p:sp>
        <p:nvSpPr>
          <p:cNvPr id="11" name="Textplatzhalter 6"/>
          <p:cNvSpPr>
            <a:spLocks noGrp="1"/>
          </p:cNvSpPr>
          <p:nvPr>
            <p:ph type="body" sz="quarter" idx="14" hasCustomPrompt="1"/>
          </p:nvPr>
        </p:nvSpPr>
        <p:spPr>
          <a:xfrm>
            <a:off x="9575800" y="2024065"/>
            <a:ext cx="8421260" cy="879558"/>
          </a:xfrm>
          <a:solidFill>
            <a:schemeClr val="accent2"/>
          </a:solidFill>
        </p:spPr>
        <p:txBody>
          <a:bodyPr anchor="ctr"/>
          <a:lstStyle>
            <a:lvl1pPr marL="0" indent="0" algn="ctr">
              <a:buNone/>
              <a:defRPr>
                <a:solidFill>
                  <a:schemeClr val="bg1"/>
                </a:solidFill>
                <a:latin typeface="+mj-lt"/>
              </a:defRPr>
            </a:lvl1pPr>
          </a:lstStyle>
          <a:p>
            <a:pPr lvl="0"/>
            <a:r>
              <a:rPr lang="de-DE"/>
              <a:t>Beispielheadline</a:t>
            </a:r>
          </a:p>
        </p:txBody>
      </p:sp>
    </p:spTree>
    <p:extLst>
      <p:ext uri="{BB962C8B-B14F-4D97-AF65-F5344CB8AC3E}">
        <p14:creationId xmlns:p14="http://schemas.microsoft.com/office/powerpoint/2010/main" val="1710558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Headline, Türkis">
    <p:spTree>
      <p:nvGrpSpPr>
        <p:cNvPr id="1" name=""/>
        <p:cNvGrpSpPr/>
        <p:nvPr/>
      </p:nvGrpSpPr>
      <p:grpSpPr>
        <a:xfrm>
          <a:off x="0" y="0"/>
          <a:ext cx="0" cy="0"/>
          <a:chOff x="0" y="0"/>
          <a:chExt cx="0" cy="0"/>
        </a:xfrm>
      </p:grpSpPr>
      <p:sp>
        <p:nvSpPr>
          <p:cNvPr id="5" name="Textplatzhalter 11"/>
          <p:cNvSpPr>
            <a:spLocks noGrp="1"/>
          </p:cNvSpPr>
          <p:nvPr>
            <p:ph type="body" sz="quarter" idx="12" hasCustomPrompt="1"/>
          </p:nvPr>
        </p:nvSpPr>
        <p:spPr>
          <a:xfrm>
            <a:off x="727258" y="2521392"/>
            <a:ext cx="17261305" cy="4860925"/>
          </a:xfrm>
        </p:spPr>
        <p:txBody>
          <a:bodyPr anchor="ctr"/>
          <a:lstStyle>
            <a:lvl1pPr marL="0" indent="0" algn="ctr">
              <a:buNone/>
              <a:defRPr sz="7300" b="1" baseline="0">
                <a:solidFill>
                  <a:srgbClr val="0098A5"/>
                </a:solidFill>
                <a:latin typeface="Arial" panose="020B0604020202020204" pitchFamily="34" charset="0"/>
                <a:cs typeface="Arial" panose="020B0604020202020204" pitchFamily="34" charset="0"/>
              </a:defRPr>
            </a:lvl1pPr>
            <a:lvl2pPr marL="702155" indent="0" algn="ctr">
              <a:buNone/>
              <a:defRPr sz="7300">
                <a:latin typeface="+mj-lt"/>
              </a:defRPr>
            </a:lvl2pPr>
            <a:lvl3pPr marL="1404313" indent="0" algn="ctr">
              <a:buNone/>
              <a:defRPr sz="7300">
                <a:latin typeface="+mj-lt"/>
              </a:defRPr>
            </a:lvl3pPr>
            <a:lvl4pPr marL="2106470" indent="0" algn="ctr">
              <a:buNone/>
              <a:defRPr sz="7300">
                <a:latin typeface="+mj-lt"/>
              </a:defRPr>
            </a:lvl4pPr>
            <a:lvl5pPr marL="2808627" indent="0" algn="ctr">
              <a:buNone/>
              <a:defRPr sz="7300">
                <a:latin typeface="+mj-lt"/>
              </a:defRPr>
            </a:lvl5pPr>
          </a:lstStyle>
          <a:p>
            <a:pPr lvl="0"/>
            <a:r>
              <a:rPr lang="de-DE"/>
              <a:t>Hier eine Headline,</a:t>
            </a:r>
            <a:br>
              <a:rPr lang="de-DE"/>
            </a:br>
            <a:r>
              <a:rPr lang="de-DE"/>
              <a:t>gerne auch </a:t>
            </a:r>
            <a:r>
              <a:rPr lang="de-DE" err="1"/>
              <a:t>zweizeillig</a:t>
            </a:r>
            <a:r>
              <a:rPr lang="de-DE"/>
              <a:t>.</a:t>
            </a:r>
          </a:p>
        </p:txBody>
      </p:sp>
    </p:spTree>
    <p:extLst>
      <p:ext uri="{BB962C8B-B14F-4D97-AF65-F5344CB8AC3E}">
        <p14:creationId xmlns:p14="http://schemas.microsoft.com/office/powerpoint/2010/main" val="1303676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ext, Anthrazi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57999" y="1877002"/>
            <a:ext cx="17622663" cy="7919769"/>
          </a:xfrm>
        </p:spPr>
        <p:txBody>
          <a:bodyPr/>
          <a:lstStyle>
            <a:lvl1pPr marL="457166" indent="-457166">
              <a:buFont typeface="Arial" panose="020B0604020202020204" pitchFamily="34" charset="0"/>
              <a:buChar char="•"/>
              <a:defRPr sz="2000">
                <a:solidFill>
                  <a:srgbClr val="303E3F"/>
                </a:solidFill>
              </a:defRPr>
            </a:lvl1pPr>
            <a:lvl2pPr>
              <a:defRPr sz="2000">
                <a:solidFill>
                  <a:srgbClr val="303E3F"/>
                </a:solidFill>
              </a:defRPr>
            </a:lvl2pPr>
            <a:lvl3pPr>
              <a:defRPr sz="2000">
                <a:solidFill>
                  <a:srgbClr val="303E3F"/>
                </a:solidFill>
              </a:defRPr>
            </a:lvl3pPr>
            <a:lvl4pPr>
              <a:defRPr sz="2000">
                <a:solidFill>
                  <a:srgbClr val="303E3F"/>
                </a:solidFill>
              </a:defRPr>
            </a:lvl4pPr>
            <a:lvl5pPr>
              <a:defRPr sz="2000">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a:extLst>
              <a:ext uri="{FF2B5EF4-FFF2-40B4-BE49-F238E27FC236}">
                <a16:creationId xmlns:a16="http://schemas.microsoft.com/office/drawing/2014/main" id="{9FF893F5-E232-4C2E-BC65-0DE41B050D8B}"/>
              </a:ext>
            </a:extLst>
          </p:cNvPr>
          <p:cNvSpPr>
            <a:spLocks noGrp="1"/>
          </p:cNvSpPr>
          <p:nvPr>
            <p:ph type="title"/>
          </p:nvPr>
        </p:nvSpPr>
        <p:spPr/>
        <p:txBody>
          <a:bodyPr/>
          <a:lstStyle/>
          <a:p>
            <a:r>
              <a:rPr lang="de-DE"/>
              <a:t>Mastertitelformat bearbeiten</a:t>
            </a:r>
          </a:p>
        </p:txBody>
      </p:sp>
      <p:sp>
        <p:nvSpPr>
          <p:cNvPr id="15" name="Textplatzhalter 14">
            <a:extLst>
              <a:ext uri="{FF2B5EF4-FFF2-40B4-BE49-F238E27FC236}">
                <a16:creationId xmlns:a16="http://schemas.microsoft.com/office/drawing/2014/main" id="{80C13915-41AA-4A8D-9C00-28CFD07C41B9}"/>
              </a:ext>
            </a:extLst>
          </p:cNvPr>
          <p:cNvSpPr>
            <a:spLocks noGrp="1"/>
          </p:cNvSpPr>
          <p:nvPr>
            <p:ph type="body" sz="quarter" idx="10"/>
          </p:nvPr>
        </p:nvSpPr>
        <p:spPr>
          <a:xfrm>
            <a:off x="265113" y="141288"/>
            <a:ext cx="18454687" cy="417512"/>
          </a:xfrm>
        </p:spPr>
        <p:txBody>
          <a:bodyPr lIns="90000" tIns="46800" rIns="90000" bIns="46800"/>
          <a:lstStyle>
            <a:lvl1pPr marL="0" indent="0">
              <a:buNone/>
              <a:defRPr sz="1400"/>
            </a:lvl1pPr>
            <a:lvl2pPr marL="702156" indent="0">
              <a:buNone/>
              <a:defRPr sz="1400"/>
            </a:lvl2pPr>
            <a:lvl3pPr marL="1404313" indent="0">
              <a:buNone/>
              <a:defRPr sz="1400"/>
            </a:lvl3pPr>
            <a:lvl4pPr marL="2106470" indent="0">
              <a:buNone/>
              <a:defRPr sz="1400"/>
            </a:lvl4pPr>
            <a:lvl5pPr marL="2808627" indent="0">
              <a:buNone/>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74174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ext, Anthrazi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57999" y="1877002"/>
            <a:ext cx="17622663" cy="7919769"/>
          </a:xfrm>
        </p:spPr>
        <p:txBody>
          <a:bodyPr/>
          <a:lstStyle>
            <a:lvl1pPr marL="457166" indent="-457166">
              <a:buFont typeface="Arial" panose="020B0604020202020204" pitchFamily="34" charset="0"/>
              <a:buChar char="•"/>
              <a:defRPr sz="2000">
                <a:solidFill>
                  <a:srgbClr val="303E3F"/>
                </a:solidFill>
              </a:defRPr>
            </a:lvl1pPr>
            <a:lvl2pPr>
              <a:defRPr sz="2000">
                <a:solidFill>
                  <a:srgbClr val="303E3F"/>
                </a:solidFill>
              </a:defRPr>
            </a:lvl2pPr>
            <a:lvl3pPr>
              <a:defRPr sz="2000">
                <a:solidFill>
                  <a:srgbClr val="303E3F"/>
                </a:solidFill>
              </a:defRPr>
            </a:lvl3pPr>
            <a:lvl4pPr>
              <a:defRPr sz="2000">
                <a:solidFill>
                  <a:srgbClr val="303E3F"/>
                </a:solidFill>
              </a:defRPr>
            </a:lvl4pPr>
            <a:lvl5pPr>
              <a:defRPr sz="2000">
                <a:solidFill>
                  <a:srgbClr val="303E3F"/>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a:extLst>
              <a:ext uri="{FF2B5EF4-FFF2-40B4-BE49-F238E27FC236}">
                <a16:creationId xmlns:a16="http://schemas.microsoft.com/office/drawing/2014/main" id="{9FF893F5-E232-4C2E-BC65-0DE41B050D8B}"/>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40836223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W_Drei Inhalte">
    <p:spTree>
      <p:nvGrpSpPr>
        <p:cNvPr id="1" name=""/>
        <p:cNvGrpSpPr/>
        <p:nvPr/>
      </p:nvGrpSpPr>
      <p:grpSpPr>
        <a:xfrm>
          <a:off x="0" y="0"/>
          <a:ext cx="0" cy="0"/>
          <a:chOff x="0" y="0"/>
          <a:chExt cx="0" cy="0"/>
        </a:xfrm>
      </p:grpSpPr>
      <p:sp>
        <p:nvSpPr>
          <p:cNvPr id="14" name="Platzhalter für Quellenangaben">
            <a:extLst>
              <a:ext uri="{FF2B5EF4-FFF2-40B4-BE49-F238E27FC236}">
                <a16:creationId xmlns:a16="http://schemas.microsoft.com/office/drawing/2014/main" id="{D8C38380-34F6-4DB9-B557-555FC09C7531}"/>
              </a:ext>
            </a:extLst>
          </p:cNvPr>
          <p:cNvSpPr>
            <a:spLocks noGrp="1"/>
          </p:cNvSpPr>
          <p:nvPr>
            <p:ph type="body" sz="quarter" idx="17" hasCustomPrompt="1"/>
          </p:nvPr>
        </p:nvSpPr>
        <p:spPr>
          <a:xfrm>
            <a:off x="1077863" y="9004154"/>
            <a:ext cx="16584574" cy="406935"/>
          </a:xfrm>
        </p:spPr>
        <p:txBody>
          <a:bodyPr anchor="t" anchorCtr="0">
            <a:noAutofit/>
          </a:bodyPr>
          <a:lstStyle>
            <a:lvl1pPr>
              <a:spcBef>
                <a:spcPts val="0"/>
              </a:spcBef>
              <a:defRPr sz="1382" baseline="0">
                <a:solidFill>
                  <a:srgbClr val="234B59"/>
                </a:solidFill>
              </a:defRPr>
            </a:lvl1pPr>
          </a:lstStyle>
          <a:p>
            <a:pPr lvl="0"/>
            <a:r>
              <a:rPr lang="de-DE" noProof="0"/>
              <a:t>Quellenangabe</a:t>
            </a:r>
          </a:p>
          <a:p>
            <a:pPr lvl="0"/>
            <a:r>
              <a:rPr lang="de-DE"/>
              <a:t>maximal zweizeilig</a:t>
            </a:r>
          </a:p>
        </p:txBody>
      </p:sp>
      <p:sp>
        <p:nvSpPr>
          <p:cNvPr id="9" name="Inhaltsplatzhalter 3">
            <a:extLst>
              <a:ext uri="{FF2B5EF4-FFF2-40B4-BE49-F238E27FC236}">
                <a16:creationId xmlns:a16="http://schemas.microsoft.com/office/drawing/2014/main" id="{7F9E5A25-18EA-4C8D-8A1D-48DD3BF763AF}"/>
              </a:ext>
            </a:extLst>
          </p:cNvPr>
          <p:cNvSpPr>
            <a:spLocks noGrp="1"/>
          </p:cNvSpPr>
          <p:nvPr>
            <p:ph sz="half" idx="14"/>
          </p:nvPr>
        </p:nvSpPr>
        <p:spPr>
          <a:xfrm>
            <a:off x="12493186" y="2111505"/>
            <a:ext cx="5159000" cy="6858399"/>
          </a:xfrm>
        </p:spPr>
        <p:txBody>
          <a:bodyPr/>
          <a:lstStyle>
            <a:lvl1pPr>
              <a:defRPr>
                <a:solidFill>
                  <a:srgbClr val="1D1D1B"/>
                </a:solidFill>
              </a:defRPr>
            </a:lvl1pPr>
            <a:lvl2pPr>
              <a:defRPr>
                <a:solidFill>
                  <a:srgbClr val="1D1D1B"/>
                </a:solidFill>
              </a:defRPr>
            </a:lvl2pPr>
            <a:lvl3pPr>
              <a:defRPr>
                <a:solidFill>
                  <a:srgbClr val="1D1D1B"/>
                </a:solidFill>
              </a:defRPr>
            </a:lvl3pPr>
            <a:lvl4pPr>
              <a:defRPr>
                <a:solidFill>
                  <a:srgbClr val="1D1D1B"/>
                </a:solidFill>
              </a:defRPr>
            </a:lvl4pPr>
            <a:lvl5pPr>
              <a:defRPr>
                <a:solidFill>
                  <a:srgbClr val="1D1D1B"/>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2"/>
          <p:cNvSpPr>
            <a:spLocks noGrp="1"/>
          </p:cNvSpPr>
          <p:nvPr>
            <p:ph sz="half" idx="2"/>
          </p:nvPr>
        </p:nvSpPr>
        <p:spPr>
          <a:xfrm>
            <a:off x="6780398" y="2111505"/>
            <a:ext cx="5159000" cy="6858399"/>
          </a:xfrm>
        </p:spPr>
        <p:txBody>
          <a:bodyPr/>
          <a:lstStyle>
            <a:lvl1pPr>
              <a:defRPr>
                <a:solidFill>
                  <a:srgbClr val="1D1D1B"/>
                </a:solidFill>
              </a:defRPr>
            </a:lvl1pPr>
            <a:lvl2pPr>
              <a:defRPr>
                <a:solidFill>
                  <a:srgbClr val="1D1D1B"/>
                </a:solidFill>
              </a:defRPr>
            </a:lvl2pPr>
            <a:lvl3pPr>
              <a:defRPr>
                <a:solidFill>
                  <a:srgbClr val="1D1D1B"/>
                </a:solidFill>
              </a:defRPr>
            </a:lvl3pPr>
            <a:lvl4pPr>
              <a:defRPr>
                <a:solidFill>
                  <a:srgbClr val="1D1D1B"/>
                </a:solidFill>
              </a:defRPr>
            </a:lvl4pPr>
            <a:lvl5pPr>
              <a:defRPr>
                <a:solidFill>
                  <a:srgbClr val="1D1D1B"/>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3" name="Inhaltsplatzhalter 1"/>
          <p:cNvSpPr>
            <a:spLocks noGrp="1"/>
          </p:cNvSpPr>
          <p:nvPr>
            <p:ph sz="half" idx="1"/>
          </p:nvPr>
        </p:nvSpPr>
        <p:spPr>
          <a:xfrm>
            <a:off x="1078487" y="2111505"/>
            <a:ext cx="5159000" cy="6858399"/>
          </a:xfrm>
        </p:spPr>
        <p:txBody>
          <a:bodyPr/>
          <a:lstStyle>
            <a:lvl1pPr>
              <a:defRPr>
                <a:solidFill>
                  <a:srgbClr val="1D1D1B"/>
                </a:solidFill>
              </a:defRPr>
            </a:lvl1pPr>
            <a:lvl2pPr>
              <a:defRPr>
                <a:solidFill>
                  <a:srgbClr val="1D1D1B"/>
                </a:solidFill>
              </a:defRPr>
            </a:lvl2pPr>
            <a:lvl3pPr>
              <a:defRPr>
                <a:solidFill>
                  <a:srgbClr val="1D1D1B"/>
                </a:solidFill>
              </a:defRPr>
            </a:lvl3pPr>
            <a:lvl4pPr>
              <a:defRPr>
                <a:solidFill>
                  <a:srgbClr val="1D1D1B"/>
                </a:solidFill>
              </a:defRPr>
            </a:lvl4pPr>
            <a:lvl5pPr>
              <a:defRPr>
                <a:solidFill>
                  <a:srgbClr val="1D1D1B"/>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5" name="Untertitel">
            <a:extLst>
              <a:ext uri="{FF2B5EF4-FFF2-40B4-BE49-F238E27FC236}">
                <a16:creationId xmlns:a16="http://schemas.microsoft.com/office/drawing/2014/main" id="{CBEE1936-BC87-4AF9-AF3E-02A0262FB956}"/>
              </a:ext>
            </a:extLst>
          </p:cNvPr>
          <p:cNvSpPr>
            <a:spLocks noGrp="1"/>
          </p:cNvSpPr>
          <p:nvPr>
            <p:ph type="body" sz="quarter" idx="13" hasCustomPrompt="1"/>
          </p:nvPr>
        </p:nvSpPr>
        <p:spPr>
          <a:xfrm>
            <a:off x="1078487" y="1386260"/>
            <a:ext cx="14811575" cy="552750"/>
          </a:xfrm>
        </p:spPr>
        <p:txBody>
          <a:bodyPr lIns="0" tIns="0" rIns="0" bIns="0">
            <a:noAutofit/>
          </a:bodyPr>
          <a:lstStyle>
            <a:lvl1pPr>
              <a:spcBef>
                <a:spcPts val="0"/>
              </a:spcBef>
              <a:defRPr sz="4094" b="0" baseline="0">
                <a:solidFill>
                  <a:schemeClr val="accent4"/>
                </a:solidFill>
              </a:defRPr>
            </a:lvl1pPr>
            <a:lvl5pPr>
              <a:defRPr/>
            </a:lvl5pPr>
          </a:lstStyle>
          <a:p>
            <a:pPr lvl="0"/>
            <a:r>
              <a:rPr lang="de-DE"/>
              <a:t>Untertitel (optional) durch Klicken hinzufügen</a:t>
            </a:r>
          </a:p>
        </p:txBody>
      </p:sp>
      <p:sp>
        <p:nvSpPr>
          <p:cNvPr id="16" name="Titel 1">
            <a:extLst>
              <a:ext uri="{FF2B5EF4-FFF2-40B4-BE49-F238E27FC236}">
                <a16:creationId xmlns:a16="http://schemas.microsoft.com/office/drawing/2014/main" id="{19FB85B6-9104-4C71-A669-1CF178BCD1F6}"/>
              </a:ext>
            </a:extLst>
          </p:cNvPr>
          <p:cNvSpPr>
            <a:spLocks noGrp="1"/>
          </p:cNvSpPr>
          <p:nvPr>
            <p:ph type="title" hasCustomPrompt="1"/>
          </p:nvPr>
        </p:nvSpPr>
        <p:spPr>
          <a:xfrm>
            <a:off x="1078487" y="544657"/>
            <a:ext cx="14811575" cy="929401"/>
          </a:xfrm>
        </p:spPr>
        <p:txBody>
          <a:bodyPr/>
          <a:lstStyle>
            <a:lvl1pPr>
              <a:defRPr sz="5118" b="1">
                <a:solidFill>
                  <a:schemeClr val="accent4"/>
                </a:solidFill>
              </a:defRPr>
            </a:lvl1pPr>
          </a:lstStyle>
          <a:p>
            <a:r>
              <a:rPr lang="de-DE"/>
              <a:t>Seitentitel bearbeiten</a:t>
            </a:r>
          </a:p>
        </p:txBody>
      </p:sp>
      <p:sp>
        <p:nvSpPr>
          <p:cNvPr id="10" name="Fußzeilenplatzhalter 3">
            <a:extLst>
              <a:ext uri="{FF2B5EF4-FFF2-40B4-BE49-F238E27FC236}">
                <a16:creationId xmlns:a16="http://schemas.microsoft.com/office/drawing/2014/main" id="{2596E855-A941-4AAF-B44F-54D72EB7AE47}"/>
              </a:ext>
            </a:extLst>
          </p:cNvPr>
          <p:cNvSpPr>
            <a:spLocks noGrp="1"/>
          </p:cNvSpPr>
          <p:nvPr>
            <p:ph type="ftr" sz="quarter" idx="3"/>
          </p:nvPr>
        </p:nvSpPr>
        <p:spPr>
          <a:xfrm>
            <a:off x="943361" y="9662071"/>
            <a:ext cx="14594097" cy="562243"/>
          </a:xfrm>
          <a:prstGeom prst="rect">
            <a:avLst/>
          </a:prstGeom>
        </p:spPr>
        <p:txBody>
          <a:bodyPr vert="horz" lIns="91440" tIns="45720" rIns="91440" bIns="45720" rtlCol="0" anchor="ctr"/>
          <a:lstStyle>
            <a:lvl1pPr algn="l">
              <a:defRPr sz="1638">
                <a:solidFill>
                  <a:schemeClr val="tx1">
                    <a:tint val="75000"/>
                  </a:schemeClr>
                </a:solidFill>
              </a:defRPr>
            </a:lvl1pPr>
          </a:lstStyle>
          <a:p>
            <a:r>
              <a:rPr lang="de-DE" b="1">
                <a:solidFill>
                  <a:srgbClr val="234B59"/>
                </a:solidFill>
              </a:rPr>
              <a:t>Fußzeile einfügen über: "Einfügen" / "Kopf- und Fußzeile"</a:t>
            </a:r>
            <a:endParaRPr lang="de-DE"/>
          </a:p>
        </p:txBody>
      </p:sp>
      <p:sp>
        <p:nvSpPr>
          <p:cNvPr id="13" name="Foliennummer">
            <a:extLst>
              <a:ext uri="{FF2B5EF4-FFF2-40B4-BE49-F238E27FC236}">
                <a16:creationId xmlns:a16="http://schemas.microsoft.com/office/drawing/2014/main" id="{B6DE4254-E63F-43B2-9E28-13A54F6E7D97}"/>
              </a:ext>
            </a:extLst>
          </p:cNvPr>
          <p:cNvSpPr>
            <a:spLocks noGrp="1"/>
          </p:cNvSpPr>
          <p:nvPr>
            <p:ph type="sldNum" sz="quarter" idx="4"/>
          </p:nvPr>
        </p:nvSpPr>
        <p:spPr>
          <a:xfrm>
            <a:off x="16797770" y="9882447"/>
            <a:ext cx="866634" cy="315023"/>
          </a:xfrm>
          <a:prstGeom prst="rect">
            <a:avLst/>
          </a:prstGeom>
        </p:spPr>
        <p:txBody>
          <a:bodyPr vert="horz" lIns="0" tIns="0" rIns="0" bIns="0" rtlCol="0" anchor="ctr"/>
          <a:lstStyle>
            <a:lvl1pPr algn="r">
              <a:defRPr sz="2047" b="1">
                <a:solidFill>
                  <a:schemeClr val="accent4"/>
                </a:solidFill>
              </a:defRPr>
            </a:lvl1pPr>
          </a:lstStyle>
          <a:p>
            <a:fld id="{4D8F3D2B-F07B-4D7B-B9C5-0D64AFCC6303}" type="slidenum">
              <a:rPr lang="de-DE" smtClean="0"/>
              <a:pPr/>
              <a:t>‹Nr.›</a:t>
            </a:fld>
            <a:endParaRPr lang="de-DE"/>
          </a:p>
        </p:txBody>
      </p:sp>
    </p:spTree>
    <p:custDataLst>
      <p:tags r:id="rId1"/>
    </p:custDataLst>
    <p:extLst>
      <p:ext uri="{BB962C8B-B14F-4D97-AF65-F5344CB8AC3E}">
        <p14:creationId xmlns:p14="http://schemas.microsoft.com/office/powerpoint/2010/main" val="3399379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12" name="Oval 12"/>
          <p:cNvSpPr/>
          <p:nvPr userDrawn="1"/>
        </p:nvSpPr>
        <p:spPr>
          <a:xfrm>
            <a:off x="-4055832" y="1535927"/>
            <a:ext cx="32000207" cy="85171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40442" tIns="70221" rIns="140442" bIns="70221" rtlCol="0" anchor="ctr"/>
          <a:lstStyle/>
          <a:p>
            <a:pPr algn="ctr"/>
            <a:r>
              <a:rPr lang="de-DE" sz="2699"/>
              <a:t>          </a:t>
            </a:r>
          </a:p>
        </p:txBody>
      </p:sp>
      <p:sp>
        <p:nvSpPr>
          <p:cNvPr id="10" name="Ellipse 9">
            <a:extLst>
              <a:ext uri="{FF2B5EF4-FFF2-40B4-BE49-F238E27FC236}">
                <a16:creationId xmlns:a16="http://schemas.microsoft.com/office/drawing/2014/main" id="{9EC0A214-F4D2-D35C-1211-00176892FD6B}"/>
              </a:ext>
            </a:extLst>
          </p:cNvPr>
          <p:cNvSpPr/>
          <p:nvPr userDrawn="1"/>
        </p:nvSpPr>
        <p:spPr>
          <a:xfrm rot="168738">
            <a:off x="-29449723" y="-1995902"/>
            <a:ext cx="72766872" cy="1083945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bg1"/>
              </a:solidFill>
            </a:endParaRPr>
          </a:p>
        </p:txBody>
      </p:sp>
      <p:sp>
        <p:nvSpPr>
          <p:cNvPr id="2" name="Titel 1"/>
          <p:cNvSpPr>
            <a:spLocks noGrp="1"/>
          </p:cNvSpPr>
          <p:nvPr>
            <p:ph type="ctrTitle"/>
          </p:nvPr>
        </p:nvSpPr>
        <p:spPr>
          <a:xfrm>
            <a:off x="730475" y="3209503"/>
            <a:ext cx="8765217" cy="1126699"/>
          </a:xfrm>
        </p:spPr>
        <p:txBody>
          <a:bodyPr anchor="b"/>
          <a:lstStyle>
            <a:lvl1pPr>
              <a:defRPr lang="de-DE" sz="6400" kern="1200" dirty="0">
                <a:solidFill>
                  <a:schemeClr val="bg1"/>
                </a:solidFill>
                <a:latin typeface="Threespin-CondDemibold" panose="020B0706030101010102" pitchFamily="34" charset="0"/>
                <a:ea typeface="+mj-ea"/>
                <a:cs typeface="+mj-cs"/>
              </a:defRPr>
            </a:lvl1pPr>
          </a:lstStyle>
          <a:p>
            <a:r>
              <a:rPr lang="de-DE"/>
              <a:t>Mastertitelformat bearbeiten</a:t>
            </a:r>
          </a:p>
        </p:txBody>
      </p:sp>
      <p:sp>
        <p:nvSpPr>
          <p:cNvPr id="3" name="Untertitel 2"/>
          <p:cNvSpPr>
            <a:spLocks noGrp="1"/>
          </p:cNvSpPr>
          <p:nvPr>
            <p:ph type="subTitle" idx="1"/>
          </p:nvPr>
        </p:nvSpPr>
        <p:spPr>
          <a:xfrm>
            <a:off x="730475" y="4719156"/>
            <a:ext cx="8765217" cy="1798269"/>
          </a:xfrm>
        </p:spPr>
        <p:txBody>
          <a:bodyPr/>
          <a:lstStyle>
            <a:lvl1pPr marL="0" indent="0" algn="l">
              <a:buNone/>
              <a:defRPr sz="2800">
                <a:solidFill>
                  <a:schemeClr val="bg1"/>
                </a:solidFill>
                <a:latin typeface="+mj-lt"/>
              </a:defRPr>
            </a:lvl1pPr>
            <a:lvl2pPr marL="702158" indent="0" algn="ctr">
              <a:buNone/>
              <a:defRPr>
                <a:solidFill>
                  <a:schemeClr val="tx1">
                    <a:tint val="75000"/>
                  </a:schemeClr>
                </a:solidFill>
              </a:defRPr>
            </a:lvl2pPr>
            <a:lvl3pPr marL="1404313" indent="0" algn="ctr">
              <a:buNone/>
              <a:defRPr>
                <a:solidFill>
                  <a:schemeClr val="tx1">
                    <a:tint val="75000"/>
                  </a:schemeClr>
                </a:solidFill>
              </a:defRPr>
            </a:lvl3pPr>
            <a:lvl4pPr marL="2106470" indent="0" algn="ctr">
              <a:buNone/>
              <a:defRPr>
                <a:solidFill>
                  <a:schemeClr val="tx1">
                    <a:tint val="75000"/>
                  </a:schemeClr>
                </a:solidFill>
              </a:defRPr>
            </a:lvl4pPr>
            <a:lvl5pPr marL="2808627" indent="0" algn="ctr">
              <a:buNone/>
              <a:defRPr>
                <a:solidFill>
                  <a:schemeClr val="tx1">
                    <a:tint val="75000"/>
                  </a:schemeClr>
                </a:solidFill>
              </a:defRPr>
            </a:lvl5pPr>
            <a:lvl6pPr marL="3510785" indent="0" algn="ctr">
              <a:buNone/>
              <a:defRPr>
                <a:solidFill>
                  <a:schemeClr val="tx1">
                    <a:tint val="75000"/>
                  </a:schemeClr>
                </a:solidFill>
              </a:defRPr>
            </a:lvl6pPr>
            <a:lvl7pPr marL="4212941" indent="0" algn="ctr">
              <a:buNone/>
              <a:defRPr>
                <a:solidFill>
                  <a:schemeClr val="tx1">
                    <a:tint val="75000"/>
                  </a:schemeClr>
                </a:solidFill>
              </a:defRPr>
            </a:lvl7pPr>
            <a:lvl8pPr marL="4915096" indent="0" algn="ctr">
              <a:buNone/>
              <a:defRPr>
                <a:solidFill>
                  <a:schemeClr val="tx1">
                    <a:tint val="75000"/>
                  </a:schemeClr>
                </a:solidFill>
              </a:defRPr>
            </a:lvl8pPr>
            <a:lvl9pPr marL="5617253" indent="0" algn="ctr">
              <a:buNone/>
              <a:defRPr>
                <a:solidFill>
                  <a:schemeClr val="tx1">
                    <a:tint val="75000"/>
                  </a:schemeClr>
                </a:solidFill>
              </a:defRPr>
            </a:lvl9pPr>
          </a:lstStyle>
          <a:p>
            <a:r>
              <a:rPr lang="de-DE"/>
              <a:t>Master-Untertitelformat bearbeiten</a:t>
            </a:r>
          </a:p>
        </p:txBody>
      </p:sp>
      <p:sp>
        <p:nvSpPr>
          <p:cNvPr id="4" name="Rechteck 3">
            <a:extLst>
              <a:ext uri="{FF2B5EF4-FFF2-40B4-BE49-F238E27FC236}">
                <a16:creationId xmlns:a16="http://schemas.microsoft.com/office/drawing/2014/main" id="{C19F9003-225F-4AC6-5344-4694C7A20DF7}"/>
              </a:ext>
            </a:extLst>
          </p:cNvPr>
          <p:cNvSpPr/>
          <p:nvPr userDrawn="1"/>
        </p:nvSpPr>
        <p:spPr>
          <a:xfrm>
            <a:off x="0" y="9585325"/>
            <a:ext cx="2297723" cy="94456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E31FB063-AF8C-28A3-98F7-C36AE93488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213" y="9057041"/>
            <a:ext cx="2297723" cy="1212684"/>
          </a:xfrm>
          <a:prstGeom prst="rect">
            <a:avLst/>
          </a:prstGeom>
        </p:spPr>
      </p:pic>
      <p:sp>
        <p:nvSpPr>
          <p:cNvPr id="6" name="Bildplatzhalter 5">
            <a:extLst>
              <a:ext uri="{FF2B5EF4-FFF2-40B4-BE49-F238E27FC236}">
                <a16:creationId xmlns:a16="http://schemas.microsoft.com/office/drawing/2014/main" id="{426836B3-741D-C2F2-49AA-A11CAD59FE9C}"/>
              </a:ext>
            </a:extLst>
          </p:cNvPr>
          <p:cNvSpPr>
            <a:spLocks noGrp="1"/>
          </p:cNvSpPr>
          <p:nvPr>
            <p:ph type="pic" sz="quarter" idx="10"/>
          </p:nvPr>
        </p:nvSpPr>
        <p:spPr>
          <a:xfrm>
            <a:off x="9575800" y="2507885"/>
            <a:ext cx="7140575" cy="4760912"/>
          </a:xfrm>
        </p:spPr>
        <p:txBody>
          <a:bodyPr/>
          <a:lstStyle/>
          <a:p>
            <a:endParaRPr lang="de-DE"/>
          </a:p>
        </p:txBody>
      </p:sp>
    </p:spTree>
    <p:extLst>
      <p:ext uri="{BB962C8B-B14F-4D97-AF65-F5344CB8AC3E}">
        <p14:creationId xmlns:p14="http://schemas.microsoft.com/office/powerpoint/2010/main" val="388122407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 eigenes 3D Objekt">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C59E2F30-60A6-438F-D305-174377D5177F}"/>
              </a:ext>
            </a:extLst>
          </p:cNvPr>
          <p:cNvSpPr/>
          <p:nvPr userDrawn="1"/>
        </p:nvSpPr>
        <p:spPr>
          <a:xfrm>
            <a:off x="-1655" y="0"/>
            <a:ext cx="18721455" cy="9092485"/>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pic>
        <p:nvPicPr>
          <p:cNvPr id="52" name="Grafik 51">
            <a:extLst>
              <a:ext uri="{FF2B5EF4-FFF2-40B4-BE49-F238E27FC236}">
                <a16:creationId xmlns:a16="http://schemas.microsoft.com/office/drawing/2014/main" id="{47D7D84A-909D-9794-D37E-D79082DF8F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4600" y="2768461"/>
            <a:ext cx="5435110" cy="6908102"/>
          </a:xfrm>
          <a:prstGeom prst="rect">
            <a:avLst/>
          </a:prstGeom>
        </p:spPr>
      </p:pic>
      <p:sp>
        <p:nvSpPr>
          <p:cNvPr id="45" name="Freihandform: Form 44">
            <a:extLst>
              <a:ext uri="{FF2B5EF4-FFF2-40B4-BE49-F238E27FC236}">
                <a16:creationId xmlns:a16="http://schemas.microsoft.com/office/drawing/2014/main" id="{E844A72C-E295-3FEE-7652-4BBC91214803}"/>
              </a:ext>
            </a:extLst>
          </p:cNvPr>
          <p:cNvSpPr/>
          <p:nvPr userDrawn="1"/>
        </p:nvSpPr>
        <p:spPr>
          <a:xfrm rot="60000">
            <a:off x="-34884" y="8486803"/>
            <a:ext cx="18779681" cy="2227825"/>
          </a:xfrm>
          <a:custGeom>
            <a:avLst/>
            <a:gdLst>
              <a:gd name="connsiteX0" fmla="*/ 0 w 18779681"/>
              <a:gd name="connsiteY0" fmla="*/ 0 h 2227825"/>
              <a:gd name="connsiteX1" fmla="*/ 575054 w 18779681"/>
              <a:gd name="connsiteY1" fmla="*/ 45190 h 2227825"/>
              <a:gd name="connsiteX2" fmla="*/ 10267772 w 18779681"/>
              <a:gd name="connsiteY2" fmla="*/ 367027 h 2227825"/>
              <a:gd name="connsiteX3" fmla="*/ 18668060 w 18779681"/>
              <a:gd name="connsiteY3" fmla="*/ 132494 h 2227825"/>
              <a:gd name="connsiteX4" fmla="*/ 18748726 w 18779681"/>
              <a:gd name="connsiteY4" fmla="*/ 127322 h 2227825"/>
              <a:gd name="connsiteX5" fmla="*/ 18779681 w 18779681"/>
              <a:gd name="connsiteY5" fmla="*/ 1900703 h 2227825"/>
              <a:gd name="connsiteX6" fmla="*/ 38886 w 18779681"/>
              <a:gd name="connsiteY6" fmla="*/ 2227825 h 2227825"/>
              <a:gd name="connsiteX7" fmla="*/ 0 w 18779681"/>
              <a:gd name="connsiteY7" fmla="*/ 0 h 22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9681" h="2227825">
                <a:moveTo>
                  <a:pt x="0" y="0"/>
                </a:moveTo>
                <a:lnTo>
                  <a:pt x="575054" y="45190"/>
                </a:lnTo>
                <a:cubicBezTo>
                  <a:pt x="3277904" y="247325"/>
                  <a:pt x="6633048" y="367026"/>
                  <a:pt x="10267772" y="367027"/>
                </a:cubicBezTo>
                <a:cubicBezTo>
                  <a:pt x="13343307" y="367027"/>
                  <a:pt x="16218670" y="281322"/>
                  <a:pt x="18668060" y="132494"/>
                </a:cubicBezTo>
                <a:lnTo>
                  <a:pt x="18748726" y="127322"/>
                </a:lnTo>
                <a:lnTo>
                  <a:pt x="18779681" y="1900703"/>
                </a:lnTo>
                <a:lnTo>
                  <a:pt x="38886" y="222782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r>
              <a:rPr lang="de-DE" sz="1318">
                <a:solidFill>
                  <a:schemeClr val="bg1"/>
                </a:solidFill>
              </a:rPr>
              <a:t>0</a:t>
            </a:r>
          </a:p>
        </p:txBody>
      </p:sp>
      <p:sp>
        <p:nvSpPr>
          <p:cNvPr id="2" name="Titel 1"/>
          <p:cNvSpPr>
            <a:spLocks noGrp="1"/>
          </p:cNvSpPr>
          <p:nvPr userDrawn="1">
            <p:ph type="ctrTitle"/>
          </p:nvPr>
        </p:nvSpPr>
        <p:spPr>
          <a:xfrm>
            <a:off x="1289538" y="2848559"/>
            <a:ext cx="8206154" cy="2357805"/>
          </a:xfrm>
          <a:prstGeom prst="rect">
            <a:avLst/>
          </a:prstGeom>
        </p:spPr>
        <p:txBody>
          <a:bodyPr anchor="b"/>
          <a:lstStyle>
            <a:lvl1pPr>
              <a:defRPr lang="de-DE" sz="7200" kern="1200" dirty="0">
                <a:solidFill>
                  <a:schemeClr val="bg1"/>
                </a:solidFill>
                <a:latin typeface="Threespin-CondDemibold" panose="020B0706030101010102" pitchFamily="34" charset="0"/>
                <a:ea typeface="+mj-ea"/>
                <a:cs typeface="+mj-cs"/>
              </a:defRPr>
            </a:lvl1pPr>
          </a:lstStyle>
          <a:p>
            <a:r>
              <a:rPr lang="en-US"/>
              <a:t>Click to edit Master title style</a:t>
            </a:r>
            <a:endParaRPr lang="de-DE"/>
          </a:p>
        </p:txBody>
      </p:sp>
      <p:sp>
        <p:nvSpPr>
          <p:cNvPr id="3" name="Untertitel 2"/>
          <p:cNvSpPr>
            <a:spLocks noGrp="1"/>
          </p:cNvSpPr>
          <p:nvPr userDrawn="1">
            <p:ph type="subTitle" idx="1"/>
          </p:nvPr>
        </p:nvSpPr>
        <p:spPr>
          <a:xfrm>
            <a:off x="1289538" y="5314845"/>
            <a:ext cx="8206154" cy="1798638"/>
          </a:xfrm>
        </p:spPr>
        <p:txBody>
          <a:bodyPr/>
          <a:lstStyle>
            <a:lvl1pPr marL="0" indent="0" algn="l">
              <a:buNone/>
              <a:defRPr sz="28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r>
              <a:rPr lang="en-US"/>
              <a:t>Click to edit Master subtitle style</a:t>
            </a:r>
            <a:endParaRPr lang="de-DE"/>
          </a:p>
        </p:txBody>
      </p:sp>
      <p:sp>
        <p:nvSpPr>
          <p:cNvPr id="4" name="Rechteck 3" hidden="1">
            <a:extLst>
              <a:ext uri="{FF2B5EF4-FFF2-40B4-BE49-F238E27FC236}">
                <a16:creationId xmlns:a16="http://schemas.microsoft.com/office/drawing/2014/main" id="{C19F9003-225F-4AC6-5344-4694C7A20DF7}"/>
              </a:ext>
            </a:extLst>
          </p:cNvPr>
          <p:cNvSpPr/>
          <p:nvPr userDrawn="1"/>
        </p:nvSpPr>
        <p:spPr>
          <a:xfrm>
            <a:off x="1" y="9585324"/>
            <a:ext cx="2297722" cy="94456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318"/>
          </a:p>
        </p:txBody>
      </p:sp>
      <p:pic>
        <p:nvPicPr>
          <p:cNvPr id="62" name="Grafik 61">
            <a:extLst>
              <a:ext uri="{FF2B5EF4-FFF2-40B4-BE49-F238E27FC236}">
                <a16:creationId xmlns:a16="http://schemas.microsoft.com/office/drawing/2014/main" id="{B756C5EE-B3DF-7C27-648C-3248CCB8B23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8215" y="8877872"/>
            <a:ext cx="2138042" cy="1128409"/>
          </a:xfrm>
          <a:prstGeom prst="rect">
            <a:avLst/>
          </a:prstGeom>
        </p:spPr>
      </p:pic>
      <p:sp>
        <p:nvSpPr>
          <p:cNvPr id="5" name="Fußzeilenplatzhalter 9">
            <a:extLst>
              <a:ext uri="{FF2B5EF4-FFF2-40B4-BE49-F238E27FC236}">
                <a16:creationId xmlns:a16="http://schemas.microsoft.com/office/drawing/2014/main" id="{4BE55EE8-2B84-2E0D-3191-751908FDAAC0}"/>
              </a:ext>
            </a:extLst>
          </p:cNvPr>
          <p:cNvSpPr>
            <a:spLocks noGrp="1"/>
          </p:cNvSpPr>
          <p:nvPr>
            <p:ph type="ftr" sz="quarter" idx="3"/>
          </p:nvPr>
        </p:nvSpPr>
        <p:spPr>
          <a:xfrm>
            <a:off x="9128895" y="9552982"/>
            <a:ext cx="8986554" cy="474827"/>
          </a:xfrm>
          <a:prstGeom prst="rect">
            <a:avLst/>
          </a:prstGeom>
        </p:spPr>
        <p:txBody>
          <a:bodyPr vert="horz" lIns="91440" tIns="45720" rIns="91440" bIns="45720" rtlCol="0" anchor="ctr"/>
          <a:lstStyle>
            <a:lvl1pPr algn="r">
              <a:defRPr lang="de-DE" sz="1800" kern="1200">
                <a:solidFill>
                  <a:srgbClr val="2F3D3E"/>
                </a:solidFill>
                <a:latin typeface="Threespin-CondLight" panose="020B0506020101010102" pitchFamily="34" charset="0"/>
                <a:ea typeface="+mn-ea"/>
                <a:cs typeface="+mn-cs"/>
              </a:defRPr>
            </a:lvl1pPr>
          </a:lstStyle>
          <a:p>
            <a:endParaRPr lang="de-DE"/>
          </a:p>
        </p:txBody>
      </p:sp>
    </p:spTree>
    <p:extLst>
      <p:ext uri="{BB962C8B-B14F-4D97-AF65-F5344CB8AC3E}">
        <p14:creationId xmlns:p14="http://schemas.microsoft.com/office/powerpoint/2010/main" val="73218671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orlagen Vers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98396-A0A9-83DA-1F2E-5225848EF606}"/>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8C0B0E2C-BDE7-EFBA-21D6-79EB6DA8BF89}"/>
              </a:ext>
            </a:extLst>
          </p:cNvPr>
          <p:cNvSpPr>
            <a:spLocks noGrp="1"/>
          </p:cNvSpPr>
          <p:nvPr>
            <p:ph type="ftr" sz="quarter" idx="10"/>
          </p:nvPr>
        </p:nvSpPr>
        <p:spPr/>
        <p:txBody>
          <a:bodyPr/>
          <a:lstStyle/>
          <a:p>
            <a:endParaRPr lang="de-DE"/>
          </a:p>
        </p:txBody>
      </p:sp>
      <p:sp>
        <p:nvSpPr>
          <p:cNvPr id="4" name="Foliennummernplatzhalter 3">
            <a:extLst>
              <a:ext uri="{FF2B5EF4-FFF2-40B4-BE49-F238E27FC236}">
                <a16:creationId xmlns:a16="http://schemas.microsoft.com/office/drawing/2014/main" id="{CB1567AC-9B07-C794-1950-335C8C3A6081}"/>
              </a:ext>
            </a:extLst>
          </p:cNvPr>
          <p:cNvSpPr>
            <a:spLocks noGrp="1"/>
          </p:cNvSpPr>
          <p:nvPr>
            <p:ph type="sldNum" sz="quarter" idx="11"/>
          </p:nvPr>
        </p:nvSpPr>
        <p:spPr/>
        <p:txBody>
          <a:bodyPr/>
          <a:lstStyle/>
          <a:p>
            <a:pPr algn="r"/>
            <a:fld id="{3A5BA11C-165E-42F1-81A1-D7D123A5606A}" type="slidenum">
              <a:rPr lang="de-DE" smtClean="0"/>
              <a:pPr algn="r"/>
              <a:t>‹Nr.›</a:t>
            </a:fld>
            <a:endParaRPr lang="de-DE"/>
          </a:p>
        </p:txBody>
      </p:sp>
      <p:sp>
        <p:nvSpPr>
          <p:cNvPr id="5" name="Rechteck 4">
            <a:extLst>
              <a:ext uri="{FF2B5EF4-FFF2-40B4-BE49-F238E27FC236}">
                <a16:creationId xmlns:a16="http://schemas.microsoft.com/office/drawing/2014/main" id="{F6544E65-8949-286E-5C2D-B14F0974489F}"/>
              </a:ext>
            </a:extLst>
          </p:cNvPr>
          <p:cNvSpPr/>
          <p:nvPr userDrawn="1"/>
        </p:nvSpPr>
        <p:spPr>
          <a:xfrm>
            <a:off x="0" y="7938"/>
            <a:ext cx="18719800" cy="105219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9900"/>
              <a:t>Vorlagen-Version</a:t>
            </a:r>
          </a:p>
          <a:p>
            <a:pPr algn="ctr"/>
            <a:r>
              <a:rPr lang="de-DE" sz="19900">
                <a:latin typeface="+mj-lt"/>
              </a:rPr>
              <a:t>P 2022.1</a:t>
            </a:r>
          </a:p>
        </p:txBody>
      </p:sp>
    </p:spTree>
    <p:extLst>
      <p:ext uri="{BB962C8B-B14F-4D97-AF65-F5344CB8AC3E}">
        <p14:creationId xmlns:p14="http://schemas.microsoft.com/office/powerpoint/2010/main" val="425653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aster">
    <p:spTree>
      <p:nvGrpSpPr>
        <p:cNvPr id="1" name=""/>
        <p:cNvGrpSpPr/>
        <p:nvPr/>
      </p:nvGrpSpPr>
      <p:grpSpPr>
        <a:xfrm>
          <a:off x="0" y="0"/>
          <a:ext cx="0" cy="0"/>
          <a:chOff x="0" y="0"/>
          <a:chExt cx="0" cy="0"/>
        </a:xfrm>
      </p:grpSpPr>
      <p:sp>
        <p:nvSpPr>
          <p:cNvPr id="188" name="Überschrift_BG">
            <a:extLst>
              <a:ext uri="{FF2B5EF4-FFF2-40B4-BE49-F238E27FC236}">
                <a16:creationId xmlns:a16="http://schemas.microsoft.com/office/drawing/2014/main" id="{BCE6DB10-9F00-DE24-5D47-481C55347ADF}"/>
              </a:ext>
            </a:extLst>
          </p:cNvPr>
          <p:cNvSpPr/>
          <p:nvPr userDrawn="1"/>
        </p:nvSpPr>
        <p:spPr>
          <a:xfrm>
            <a:off x="1377227" y="1353046"/>
            <a:ext cx="15984000" cy="100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grpSp>
        <p:nvGrpSpPr>
          <p:cNvPr id="167" name="6-Spalten">
            <a:extLst>
              <a:ext uri="{FF2B5EF4-FFF2-40B4-BE49-F238E27FC236}">
                <a16:creationId xmlns:a16="http://schemas.microsoft.com/office/drawing/2014/main" id="{21925D44-D0F5-FEC7-D264-66502414CC29}"/>
              </a:ext>
            </a:extLst>
          </p:cNvPr>
          <p:cNvGrpSpPr/>
          <p:nvPr userDrawn="1"/>
        </p:nvGrpSpPr>
        <p:grpSpPr>
          <a:xfrm flipV="1">
            <a:off x="1330813" y="8180148"/>
            <a:ext cx="16054644" cy="1038833"/>
            <a:chOff x="587849" y="8199341"/>
            <a:chExt cx="17575207" cy="1294893"/>
          </a:xfrm>
        </p:grpSpPr>
        <p:sp>
          <p:nvSpPr>
            <p:cNvPr id="168" name="Rechteck 167">
              <a:extLst>
                <a:ext uri="{FF2B5EF4-FFF2-40B4-BE49-F238E27FC236}">
                  <a16:creationId xmlns:a16="http://schemas.microsoft.com/office/drawing/2014/main" id="{682EFE76-B2C3-13A9-8592-318F28615BB4}"/>
                </a:ext>
              </a:extLst>
            </p:cNvPr>
            <p:cNvSpPr/>
            <p:nvPr userDrawn="1"/>
          </p:nvSpPr>
          <p:spPr>
            <a:xfrm>
              <a:off x="587849" y="8237772"/>
              <a:ext cx="2601035" cy="1256462"/>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69" name="Rechteck 168">
              <a:extLst>
                <a:ext uri="{FF2B5EF4-FFF2-40B4-BE49-F238E27FC236}">
                  <a16:creationId xmlns:a16="http://schemas.microsoft.com/office/drawing/2014/main" id="{5C0F8E30-0F1B-BBEC-E30E-F53204B15826}"/>
                </a:ext>
              </a:extLst>
            </p:cNvPr>
            <p:cNvSpPr/>
            <p:nvPr userDrawn="1"/>
          </p:nvSpPr>
          <p:spPr>
            <a:xfrm>
              <a:off x="3589843" y="8237775"/>
              <a:ext cx="2601035" cy="1256458"/>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70" name="Rechteck 169">
              <a:extLst>
                <a:ext uri="{FF2B5EF4-FFF2-40B4-BE49-F238E27FC236}">
                  <a16:creationId xmlns:a16="http://schemas.microsoft.com/office/drawing/2014/main" id="{86BAA580-DBA4-7456-759E-0D59298D3224}"/>
                </a:ext>
              </a:extLst>
            </p:cNvPr>
            <p:cNvSpPr/>
            <p:nvPr userDrawn="1"/>
          </p:nvSpPr>
          <p:spPr>
            <a:xfrm>
              <a:off x="6644764" y="8199341"/>
              <a:ext cx="2601035" cy="1256462"/>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71" name="Rechteck 170">
              <a:extLst>
                <a:ext uri="{FF2B5EF4-FFF2-40B4-BE49-F238E27FC236}">
                  <a16:creationId xmlns:a16="http://schemas.microsoft.com/office/drawing/2014/main" id="{1168FE10-E6D0-077A-1D40-38E8184DAA21}"/>
                </a:ext>
              </a:extLst>
            </p:cNvPr>
            <p:cNvSpPr/>
            <p:nvPr userDrawn="1"/>
          </p:nvSpPr>
          <p:spPr>
            <a:xfrm>
              <a:off x="9551170" y="8227426"/>
              <a:ext cx="2601035" cy="1256462"/>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72" name="Rechteck 171">
              <a:extLst>
                <a:ext uri="{FF2B5EF4-FFF2-40B4-BE49-F238E27FC236}">
                  <a16:creationId xmlns:a16="http://schemas.microsoft.com/office/drawing/2014/main" id="{F274B200-63E8-BEE7-C5A7-CDC78B01B34D}"/>
                </a:ext>
              </a:extLst>
            </p:cNvPr>
            <p:cNvSpPr/>
            <p:nvPr userDrawn="1"/>
          </p:nvSpPr>
          <p:spPr>
            <a:xfrm>
              <a:off x="12560585" y="8227426"/>
              <a:ext cx="2601035" cy="1256463"/>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73" name="Rechteck 172">
              <a:extLst>
                <a:ext uri="{FF2B5EF4-FFF2-40B4-BE49-F238E27FC236}">
                  <a16:creationId xmlns:a16="http://schemas.microsoft.com/office/drawing/2014/main" id="{2FF6BA81-867A-7B0E-0B27-D9D6775AAD8C}"/>
                </a:ext>
              </a:extLst>
            </p:cNvPr>
            <p:cNvSpPr/>
            <p:nvPr userDrawn="1"/>
          </p:nvSpPr>
          <p:spPr>
            <a:xfrm>
              <a:off x="15562021" y="8237771"/>
              <a:ext cx="2601035" cy="1256459"/>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grpSp>
      <p:grpSp>
        <p:nvGrpSpPr>
          <p:cNvPr id="174" name="3-Spalten_in_70">
            <a:extLst>
              <a:ext uri="{FF2B5EF4-FFF2-40B4-BE49-F238E27FC236}">
                <a16:creationId xmlns:a16="http://schemas.microsoft.com/office/drawing/2014/main" id="{97AA66EB-1DCA-6244-8430-D415B1A9A718}"/>
              </a:ext>
            </a:extLst>
          </p:cNvPr>
          <p:cNvGrpSpPr/>
          <p:nvPr userDrawn="1"/>
        </p:nvGrpSpPr>
        <p:grpSpPr>
          <a:xfrm flipV="1">
            <a:off x="1383861" y="6813509"/>
            <a:ext cx="10532895" cy="1015910"/>
            <a:chOff x="636870" y="6747246"/>
            <a:chExt cx="11530484" cy="1205875"/>
          </a:xfrm>
        </p:grpSpPr>
        <p:sp>
          <p:nvSpPr>
            <p:cNvPr id="175" name="Rechteck 174">
              <a:extLst>
                <a:ext uri="{FF2B5EF4-FFF2-40B4-BE49-F238E27FC236}">
                  <a16:creationId xmlns:a16="http://schemas.microsoft.com/office/drawing/2014/main" id="{3AE14C07-435D-DEBB-4FB4-E2257B85BB3F}"/>
                </a:ext>
              </a:extLst>
            </p:cNvPr>
            <p:cNvSpPr/>
            <p:nvPr userDrawn="1"/>
          </p:nvSpPr>
          <p:spPr>
            <a:xfrm>
              <a:off x="636870" y="6756636"/>
              <a:ext cx="3586275" cy="1196485"/>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76" name="Rechteck 175">
              <a:extLst>
                <a:ext uri="{FF2B5EF4-FFF2-40B4-BE49-F238E27FC236}">
                  <a16:creationId xmlns:a16="http://schemas.microsoft.com/office/drawing/2014/main" id="{B4B720CB-7A8B-2633-8391-F41B57A668E7}"/>
                </a:ext>
              </a:extLst>
            </p:cNvPr>
            <p:cNvSpPr/>
            <p:nvPr userDrawn="1"/>
          </p:nvSpPr>
          <p:spPr>
            <a:xfrm>
              <a:off x="4608974" y="6747247"/>
              <a:ext cx="3586275" cy="1196485"/>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77" name="Rechteck 176">
              <a:extLst>
                <a:ext uri="{FF2B5EF4-FFF2-40B4-BE49-F238E27FC236}">
                  <a16:creationId xmlns:a16="http://schemas.microsoft.com/office/drawing/2014/main" id="{20F3CE69-F3FB-69E8-F2F1-712CD1A598EB}"/>
                </a:ext>
              </a:extLst>
            </p:cNvPr>
            <p:cNvSpPr/>
            <p:nvPr userDrawn="1"/>
          </p:nvSpPr>
          <p:spPr>
            <a:xfrm>
              <a:off x="8581078" y="6747246"/>
              <a:ext cx="3586276" cy="1196485"/>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grpSp>
      <p:grpSp>
        <p:nvGrpSpPr>
          <p:cNvPr id="181" name="2-Spalten_70:30">
            <a:extLst>
              <a:ext uri="{FF2B5EF4-FFF2-40B4-BE49-F238E27FC236}">
                <a16:creationId xmlns:a16="http://schemas.microsoft.com/office/drawing/2014/main" id="{49BE19A2-7C5D-7012-D512-4E539576CB95}"/>
              </a:ext>
            </a:extLst>
          </p:cNvPr>
          <p:cNvGrpSpPr/>
          <p:nvPr userDrawn="1"/>
        </p:nvGrpSpPr>
        <p:grpSpPr>
          <a:xfrm flipV="1">
            <a:off x="1366838" y="5446813"/>
            <a:ext cx="15983998" cy="1011915"/>
            <a:chOff x="638551" y="5186619"/>
            <a:chExt cx="17497867" cy="1271423"/>
          </a:xfrm>
        </p:grpSpPr>
        <p:sp>
          <p:nvSpPr>
            <p:cNvPr id="182" name="Rechteck 181">
              <a:extLst>
                <a:ext uri="{FF2B5EF4-FFF2-40B4-BE49-F238E27FC236}">
                  <a16:creationId xmlns:a16="http://schemas.microsoft.com/office/drawing/2014/main" id="{6B507CBA-64A2-2751-E1BA-7F984ABC4A4A}"/>
                </a:ext>
              </a:extLst>
            </p:cNvPr>
            <p:cNvSpPr/>
            <p:nvPr userDrawn="1"/>
          </p:nvSpPr>
          <p:spPr>
            <a:xfrm>
              <a:off x="638551" y="5191539"/>
              <a:ext cx="11547017" cy="1266503"/>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83" name="Rechteck 182">
              <a:extLst>
                <a:ext uri="{FF2B5EF4-FFF2-40B4-BE49-F238E27FC236}">
                  <a16:creationId xmlns:a16="http://schemas.microsoft.com/office/drawing/2014/main" id="{1054F588-6011-68DA-A9BA-9AE4C08E9DA9}"/>
                </a:ext>
              </a:extLst>
            </p:cNvPr>
            <p:cNvSpPr/>
            <p:nvPr userDrawn="1"/>
          </p:nvSpPr>
          <p:spPr>
            <a:xfrm>
              <a:off x="12579662" y="5186619"/>
              <a:ext cx="5556756" cy="1266503"/>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grpSp>
      <p:grpSp>
        <p:nvGrpSpPr>
          <p:cNvPr id="184" name="2-Spalten_30:70">
            <a:extLst>
              <a:ext uri="{FF2B5EF4-FFF2-40B4-BE49-F238E27FC236}">
                <a16:creationId xmlns:a16="http://schemas.microsoft.com/office/drawing/2014/main" id="{85921549-5F82-C49D-EE10-3887A12851A0}"/>
              </a:ext>
            </a:extLst>
          </p:cNvPr>
          <p:cNvGrpSpPr/>
          <p:nvPr userDrawn="1"/>
        </p:nvGrpSpPr>
        <p:grpSpPr>
          <a:xfrm flipV="1">
            <a:off x="1377228" y="4071160"/>
            <a:ext cx="15978467" cy="1018241"/>
            <a:chOff x="609043" y="3736019"/>
            <a:chExt cx="17491813" cy="1181585"/>
          </a:xfrm>
        </p:grpSpPr>
        <p:sp>
          <p:nvSpPr>
            <p:cNvPr id="185" name="Rechteck 184">
              <a:extLst>
                <a:ext uri="{FF2B5EF4-FFF2-40B4-BE49-F238E27FC236}">
                  <a16:creationId xmlns:a16="http://schemas.microsoft.com/office/drawing/2014/main" id="{1D28DE94-D388-C0B2-2C9F-DAB945125A08}"/>
                </a:ext>
              </a:extLst>
            </p:cNvPr>
            <p:cNvSpPr/>
            <p:nvPr userDrawn="1"/>
          </p:nvSpPr>
          <p:spPr>
            <a:xfrm>
              <a:off x="609043" y="3736019"/>
              <a:ext cx="5556756" cy="1169701"/>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86" name="Rechteck 185">
              <a:extLst>
                <a:ext uri="{FF2B5EF4-FFF2-40B4-BE49-F238E27FC236}">
                  <a16:creationId xmlns:a16="http://schemas.microsoft.com/office/drawing/2014/main" id="{C1B61354-6333-457A-A166-DEDA42454E33}"/>
                </a:ext>
              </a:extLst>
            </p:cNvPr>
            <p:cNvSpPr/>
            <p:nvPr userDrawn="1"/>
          </p:nvSpPr>
          <p:spPr>
            <a:xfrm>
              <a:off x="6553838" y="3747903"/>
              <a:ext cx="11547018" cy="1169701"/>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grpSp>
      <p:grpSp>
        <p:nvGrpSpPr>
          <p:cNvPr id="178" name="2-Spalten_50:50">
            <a:extLst>
              <a:ext uri="{FF2B5EF4-FFF2-40B4-BE49-F238E27FC236}">
                <a16:creationId xmlns:a16="http://schemas.microsoft.com/office/drawing/2014/main" id="{1EA603F2-5C88-C89C-1737-35ED94FFD57C}"/>
              </a:ext>
            </a:extLst>
          </p:cNvPr>
          <p:cNvGrpSpPr/>
          <p:nvPr userDrawn="1"/>
        </p:nvGrpSpPr>
        <p:grpSpPr>
          <a:xfrm flipV="1">
            <a:off x="1366613" y="2709613"/>
            <a:ext cx="15985003" cy="1021858"/>
            <a:chOff x="607685" y="1895084"/>
            <a:chExt cx="17498969" cy="1309471"/>
          </a:xfrm>
        </p:grpSpPr>
        <p:sp>
          <p:nvSpPr>
            <p:cNvPr id="179" name="Rechteck 178">
              <a:extLst>
                <a:ext uri="{FF2B5EF4-FFF2-40B4-BE49-F238E27FC236}">
                  <a16:creationId xmlns:a16="http://schemas.microsoft.com/office/drawing/2014/main" id="{452371BB-4EC8-CFEA-396C-F238C5A46441}"/>
                </a:ext>
              </a:extLst>
            </p:cNvPr>
            <p:cNvSpPr/>
            <p:nvPr userDrawn="1"/>
          </p:nvSpPr>
          <p:spPr>
            <a:xfrm>
              <a:off x="607685" y="1895084"/>
              <a:ext cx="8551887" cy="1291713"/>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80" name="Rechteck 179">
              <a:extLst>
                <a:ext uri="{FF2B5EF4-FFF2-40B4-BE49-F238E27FC236}">
                  <a16:creationId xmlns:a16="http://schemas.microsoft.com/office/drawing/2014/main" id="{F30FBB72-1633-6C3C-1318-2591967135D7}"/>
                </a:ext>
              </a:extLst>
            </p:cNvPr>
            <p:cNvSpPr/>
            <p:nvPr userDrawn="1"/>
          </p:nvSpPr>
          <p:spPr>
            <a:xfrm>
              <a:off x="9554767" y="1912842"/>
              <a:ext cx="8551887" cy="1291713"/>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grpSp>
      <p:grpSp>
        <p:nvGrpSpPr>
          <p:cNvPr id="4" name="Legends">
            <a:extLst>
              <a:ext uri="{FF2B5EF4-FFF2-40B4-BE49-F238E27FC236}">
                <a16:creationId xmlns:a16="http://schemas.microsoft.com/office/drawing/2014/main" id="{9BDAA440-44D5-DB6C-A511-9E044AA1CA52}"/>
              </a:ext>
            </a:extLst>
          </p:cNvPr>
          <p:cNvGrpSpPr/>
          <p:nvPr userDrawn="1"/>
        </p:nvGrpSpPr>
        <p:grpSpPr>
          <a:xfrm>
            <a:off x="355012" y="-353063"/>
            <a:ext cx="18058449" cy="9946331"/>
            <a:chOff x="355012" y="-353063"/>
            <a:chExt cx="18058449" cy="9946331"/>
          </a:xfrm>
        </p:grpSpPr>
        <p:sp>
          <p:nvSpPr>
            <p:cNvPr id="132" name="Ovale Legende 4">
              <a:extLst>
                <a:ext uri="{FF2B5EF4-FFF2-40B4-BE49-F238E27FC236}">
                  <a16:creationId xmlns:a16="http://schemas.microsoft.com/office/drawing/2014/main" id="{A9CF4271-AEA6-5E18-0F60-EABFC2532257}"/>
                </a:ext>
              </a:extLst>
            </p:cNvPr>
            <p:cNvSpPr/>
            <p:nvPr userDrawn="1"/>
          </p:nvSpPr>
          <p:spPr>
            <a:xfrm>
              <a:off x="11995815" y="6816371"/>
              <a:ext cx="2166926" cy="1625378"/>
            </a:xfrm>
            <a:prstGeom prst="wedgeEllipseCallout">
              <a:avLst>
                <a:gd name="adj1" fmla="val -69173"/>
                <a:gd name="adj2" fmla="val 154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marL="0" marR="0" lvl="0" indent="0" algn="ctr" defTabSz="701825" rtl="0" eaLnBrk="1" fontAlgn="auto" latinLnBrk="0" hangingPunct="1">
                <a:lnSpc>
                  <a:spcPct val="100000"/>
                </a:lnSpc>
                <a:spcBef>
                  <a:spcPts val="0"/>
                </a:spcBef>
                <a:spcAft>
                  <a:spcPts val="0"/>
                </a:spcAft>
                <a:buClrTx/>
                <a:buSzTx/>
                <a:buFontTx/>
                <a:buNone/>
                <a:tabLst/>
                <a:defRPr/>
              </a:pPr>
              <a:r>
                <a:rPr lang="de-DE" sz="2100">
                  <a:latin typeface="Threespin-CondLight"/>
                  <a:cs typeface="Threespin-CondLight"/>
                </a:rPr>
                <a:t>3+</a:t>
              </a:r>
            </a:p>
            <a:p>
              <a:pPr algn="ctr"/>
              <a:r>
                <a:rPr lang="de-DE" sz="2100">
                  <a:latin typeface="Threespin-CondLight"/>
                  <a:cs typeface="Threespin-CondLight"/>
                </a:rPr>
                <a:t>spaltig</a:t>
              </a:r>
            </a:p>
          </p:txBody>
        </p:sp>
        <p:sp>
          <p:nvSpPr>
            <p:cNvPr id="133" name="Ovale Legende 4">
              <a:extLst>
                <a:ext uri="{FF2B5EF4-FFF2-40B4-BE49-F238E27FC236}">
                  <a16:creationId xmlns:a16="http://schemas.microsoft.com/office/drawing/2014/main" id="{D05B7F6B-75BA-E496-0CFB-3E0B57AC1700}"/>
                </a:ext>
              </a:extLst>
            </p:cNvPr>
            <p:cNvSpPr/>
            <p:nvPr userDrawn="1"/>
          </p:nvSpPr>
          <p:spPr>
            <a:xfrm>
              <a:off x="16191034" y="7967890"/>
              <a:ext cx="2166926" cy="1625378"/>
            </a:xfrm>
            <a:prstGeom prst="wedgeEllipseCallout">
              <a:avLst>
                <a:gd name="adj1" fmla="val -69173"/>
                <a:gd name="adj2" fmla="val 154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de-DE" sz="2100">
                  <a:latin typeface="Threespin-CondLight"/>
                  <a:cs typeface="Threespin-CondLight"/>
                </a:rPr>
                <a:t>6-spaltig</a:t>
              </a:r>
            </a:p>
          </p:txBody>
        </p:sp>
        <p:sp>
          <p:nvSpPr>
            <p:cNvPr id="136" name="Ovale Legende 4">
              <a:extLst>
                <a:ext uri="{FF2B5EF4-FFF2-40B4-BE49-F238E27FC236}">
                  <a16:creationId xmlns:a16="http://schemas.microsoft.com/office/drawing/2014/main" id="{180BF209-C599-F383-BBA3-E5C8C22F72B9}"/>
                </a:ext>
              </a:extLst>
            </p:cNvPr>
            <p:cNvSpPr/>
            <p:nvPr userDrawn="1"/>
          </p:nvSpPr>
          <p:spPr>
            <a:xfrm>
              <a:off x="16197457" y="1822625"/>
              <a:ext cx="2166926" cy="1625378"/>
            </a:xfrm>
            <a:prstGeom prst="wedgeEllipseCallout">
              <a:avLst>
                <a:gd name="adj1" fmla="val -50508"/>
                <a:gd name="adj2" fmla="val 4373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de-DE" sz="2100">
                  <a:latin typeface="Threespin-CondLight"/>
                  <a:cs typeface="Threespin-CondLight"/>
                </a:rPr>
                <a:t>2-spaltig</a:t>
              </a:r>
            </a:p>
            <a:p>
              <a:pPr algn="ctr"/>
              <a:r>
                <a:rPr lang="de-DE" sz="2100">
                  <a:latin typeface="Threespin-CondLight"/>
                  <a:cs typeface="Threespin-CondLight"/>
                </a:rPr>
                <a:t>50:50</a:t>
              </a:r>
            </a:p>
          </p:txBody>
        </p:sp>
        <p:sp>
          <p:nvSpPr>
            <p:cNvPr id="139" name="Ovale Legende 4">
              <a:extLst>
                <a:ext uri="{FF2B5EF4-FFF2-40B4-BE49-F238E27FC236}">
                  <a16:creationId xmlns:a16="http://schemas.microsoft.com/office/drawing/2014/main" id="{1A583CDD-9A44-26BD-9B49-7231E2AD53AF}"/>
                </a:ext>
              </a:extLst>
            </p:cNvPr>
            <p:cNvSpPr/>
            <p:nvPr userDrawn="1"/>
          </p:nvSpPr>
          <p:spPr>
            <a:xfrm>
              <a:off x="6333909" y="-353063"/>
              <a:ext cx="2880704" cy="2160772"/>
            </a:xfrm>
            <a:prstGeom prst="wedgeEllipseCallout">
              <a:avLst>
                <a:gd name="adj1" fmla="val -69173"/>
                <a:gd name="adj2" fmla="val 1545"/>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de-DE" sz="2100">
                  <a:latin typeface="Threespin-CondLight"/>
                  <a:cs typeface="Threespin-CondLight"/>
                </a:rPr>
                <a:t>Oberkante</a:t>
              </a:r>
            </a:p>
            <a:p>
              <a:pPr algn="ctr"/>
              <a:r>
                <a:rPr lang="de-DE" sz="2100">
                  <a:latin typeface="Threespin-CondLight"/>
                  <a:cs typeface="Threespin-CondLight"/>
                </a:rPr>
                <a:t>Folientitel</a:t>
              </a:r>
            </a:p>
          </p:txBody>
        </p:sp>
        <p:sp>
          <p:nvSpPr>
            <p:cNvPr id="140" name="Ovale Legende 6">
              <a:extLst>
                <a:ext uri="{FF2B5EF4-FFF2-40B4-BE49-F238E27FC236}">
                  <a16:creationId xmlns:a16="http://schemas.microsoft.com/office/drawing/2014/main" id="{23F6C6A6-F494-1D87-2275-4C9A3ABA1005}"/>
                </a:ext>
              </a:extLst>
            </p:cNvPr>
            <p:cNvSpPr/>
            <p:nvPr userDrawn="1"/>
          </p:nvSpPr>
          <p:spPr>
            <a:xfrm>
              <a:off x="12216583" y="3111166"/>
              <a:ext cx="2923108" cy="2192577"/>
            </a:xfrm>
            <a:prstGeom prst="wedgeEllipseCallout">
              <a:avLst>
                <a:gd name="adj1" fmla="val -54360"/>
                <a:gd name="adj2" fmla="val -6870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r>
                <a:rPr lang="de-DE" sz="2100">
                  <a:latin typeface="Threespin-CondLight"/>
                  <a:cs typeface="Threespin-CondLight"/>
                </a:rPr>
                <a:t>Oberkante Text und Inhalte</a:t>
              </a:r>
              <a:endParaRPr lang="de-DE" sz="1900">
                <a:latin typeface="Threespin-CondLight"/>
                <a:cs typeface="Threespin-CondLight"/>
              </a:endParaRPr>
            </a:p>
          </p:txBody>
        </p:sp>
        <p:sp>
          <p:nvSpPr>
            <p:cNvPr id="141" name="Ovale Legende 8">
              <a:extLst>
                <a:ext uri="{FF2B5EF4-FFF2-40B4-BE49-F238E27FC236}">
                  <a16:creationId xmlns:a16="http://schemas.microsoft.com/office/drawing/2014/main" id="{B8DEC4FF-D3B7-EF3D-93B4-F69CD534A0EA}"/>
                </a:ext>
              </a:extLst>
            </p:cNvPr>
            <p:cNvSpPr/>
            <p:nvPr userDrawn="1"/>
          </p:nvSpPr>
          <p:spPr>
            <a:xfrm>
              <a:off x="4870932" y="6995573"/>
              <a:ext cx="2923108" cy="2192577"/>
            </a:xfrm>
            <a:prstGeom prst="wedgeEllipseCallout">
              <a:avLst>
                <a:gd name="adj1" fmla="val -56523"/>
                <a:gd name="adj2" fmla="val 66966"/>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r>
                <a:rPr lang="de-DE" sz="2000">
                  <a:latin typeface="Threespin-CondLight"/>
                  <a:cs typeface="Threespin-CondLight"/>
                </a:rPr>
                <a:t>Unterkante Inhalte</a:t>
              </a:r>
              <a:endParaRPr lang="de-DE" sz="1900">
                <a:latin typeface="Threespin-CondLight"/>
                <a:cs typeface="Threespin-CondLight"/>
              </a:endParaRPr>
            </a:p>
          </p:txBody>
        </p:sp>
        <p:sp>
          <p:nvSpPr>
            <p:cNvPr id="142" name="Ovale Legende 9">
              <a:extLst>
                <a:ext uri="{FF2B5EF4-FFF2-40B4-BE49-F238E27FC236}">
                  <a16:creationId xmlns:a16="http://schemas.microsoft.com/office/drawing/2014/main" id="{DAB3953C-D8A2-7552-6C6F-71ACD3151967}"/>
                </a:ext>
              </a:extLst>
            </p:cNvPr>
            <p:cNvSpPr/>
            <p:nvPr userDrawn="1"/>
          </p:nvSpPr>
          <p:spPr>
            <a:xfrm>
              <a:off x="8635514" y="7114690"/>
              <a:ext cx="2923108" cy="2192577"/>
            </a:xfrm>
            <a:prstGeom prst="wedgeEllipseCallout">
              <a:avLst>
                <a:gd name="adj1" fmla="val -59791"/>
                <a:gd name="adj2" fmla="val 697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r>
                <a:rPr lang="de-DE" sz="2000">
                  <a:latin typeface="Threespin-CondLight"/>
                  <a:cs typeface="Threespin-CondLight"/>
                </a:rPr>
                <a:t>Unterkante vollflächige Bilder</a:t>
              </a:r>
              <a:endParaRPr lang="de-DE" sz="1900">
                <a:latin typeface="Threespin-CondLight"/>
                <a:cs typeface="Threespin-CondLight"/>
              </a:endParaRPr>
            </a:p>
          </p:txBody>
        </p:sp>
        <p:sp>
          <p:nvSpPr>
            <p:cNvPr id="143" name="Ovale Legende 4">
              <a:extLst>
                <a:ext uri="{FF2B5EF4-FFF2-40B4-BE49-F238E27FC236}">
                  <a16:creationId xmlns:a16="http://schemas.microsoft.com/office/drawing/2014/main" id="{064C74A1-E139-8466-9CB3-B7F87B41CD6F}"/>
                </a:ext>
              </a:extLst>
            </p:cNvPr>
            <p:cNvSpPr/>
            <p:nvPr userDrawn="1"/>
          </p:nvSpPr>
          <p:spPr>
            <a:xfrm>
              <a:off x="16246535" y="4245882"/>
              <a:ext cx="2166926" cy="1625378"/>
            </a:xfrm>
            <a:prstGeom prst="wedgeEllipseCallout">
              <a:avLst>
                <a:gd name="adj1" fmla="val -69173"/>
                <a:gd name="adj2" fmla="val 154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de-DE" sz="2100">
                  <a:latin typeface="Threespin-CondLight"/>
                  <a:cs typeface="Threespin-CondLight"/>
                </a:rPr>
                <a:t>2-spaltig</a:t>
              </a:r>
            </a:p>
            <a:p>
              <a:pPr algn="ctr"/>
              <a:r>
                <a:rPr lang="de-DE" sz="2100">
                  <a:latin typeface="Threespin-CondLight"/>
                  <a:cs typeface="Threespin-CondLight"/>
                </a:rPr>
                <a:t>~70:30</a:t>
              </a:r>
            </a:p>
          </p:txBody>
        </p:sp>
        <p:sp>
          <p:nvSpPr>
            <p:cNvPr id="144" name="Ovale Legende 7">
              <a:extLst>
                <a:ext uri="{FF2B5EF4-FFF2-40B4-BE49-F238E27FC236}">
                  <a16:creationId xmlns:a16="http://schemas.microsoft.com/office/drawing/2014/main" id="{42614EC2-E32B-43C9-CFC0-BD36838F1396}"/>
                </a:ext>
              </a:extLst>
            </p:cNvPr>
            <p:cNvSpPr/>
            <p:nvPr userDrawn="1"/>
          </p:nvSpPr>
          <p:spPr>
            <a:xfrm>
              <a:off x="359618" y="7381312"/>
              <a:ext cx="2923108" cy="2192577"/>
            </a:xfrm>
            <a:prstGeom prst="wedgeEllipseCallout">
              <a:avLst>
                <a:gd name="adj1" fmla="val -488"/>
                <a:gd name="adj2" fmla="val -88226"/>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tIns="70222" rIns="0" bIns="70222" rtlCol="0" anchor="ctr"/>
            <a:lstStyle/>
            <a:p>
              <a:pPr algn="ctr"/>
              <a:r>
                <a:rPr lang="de-DE" sz="2000">
                  <a:latin typeface="Threespin-CondLight"/>
                  <a:cs typeface="Threespin-CondLight"/>
                </a:rPr>
                <a:t>Grundraster</a:t>
              </a:r>
            </a:p>
            <a:p>
              <a:pPr algn="ctr"/>
              <a:r>
                <a:rPr lang="de-DE" sz="2000">
                  <a:latin typeface="Threespin-CondLight"/>
                  <a:cs typeface="Threespin-CondLight"/>
                </a:rPr>
                <a:t>6 Spalten,</a:t>
              </a:r>
            </a:p>
            <a:p>
              <a:pPr algn="ctr"/>
              <a:r>
                <a:rPr lang="de-DE" sz="2000">
                  <a:latin typeface="Threespin-CondLight"/>
                  <a:cs typeface="Threespin-CondLight"/>
                </a:rPr>
                <a:t>3 Reihen,</a:t>
              </a:r>
            </a:p>
            <a:p>
              <a:pPr algn="ctr"/>
              <a:r>
                <a:rPr lang="de-DE" sz="2000">
                  <a:latin typeface="Threespin-CondLight"/>
                  <a:cs typeface="Threespin-CondLight"/>
                </a:rPr>
                <a:t>1cm Steg</a:t>
              </a:r>
              <a:endParaRPr lang="de-DE" sz="1900">
                <a:latin typeface="Threespin-CondLight"/>
                <a:cs typeface="Threespin-CondLight"/>
              </a:endParaRPr>
            </a:p>
          </p:txBody>
        </p:sp>
        <p:sp>
          <p:nvSpPr>
            <p:cNvPr id="194" name="Ovale Legende 4">
              <a:extLst>
                <a:ext uri="{FF2B5EF4-FFF2-40B4-BE49-F238E27FC236}">
                  <a16:creationId xmlns:a16="http://schemas.microsoft.com/office/drawing/2014/main" id="{4776FA6E-910F-AEC4-6DDD-62A9457F40C1}"/>
                </a:ext>
              </a:extLst>
            </p:cNvPr>
            <p:cNvSpPr/>
            <p:nvPr userDrawn="1"/>
          </p:nvSpPr>
          <p:spPr>
            <a:xfrm>
              <a:off x="355012" y="4513881"/>
              <a:ext cx="1632839" cy="1120742"/>
            </a:xfrm>
            <a:prstGeom prst="wedgeEllipseCallout">
              <a:avLst>
                <a:gd name="adj1" fmla="val 71857"/>
                <a:gd name="adj2" fmla="val 2285"/>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marL="0" marR="0" lvl="0" indent="0" algn="ctr" defTabSz="701825" rtl="0" eaLnBrk="1" fontAlgn="auto" latinLnBrk="0" hangingPunct="1">
                <a:lnSpc>
                  <a:spcPct val="100000"/>
                </a:lnSpc>
                <a:spcBef>
                  <a:spcPts val="0"/>
                </a:spcBef>
                <a:spcAft>
                  <a:spcPts val="0"/>
                </a:spcAft>
                <a:buClrTx/>
                <a:buSzTx/>
                <a:buFontTx/>
                <a:buNone/>
                <a:tabLst/>
                <a:defRPr/>
              </a:pPr>
              <a:r>
                <a:rPr lang="de-DE" sz="2100">
                  <a:latin typeface="Threespin-CondLight"/>
                  <a:cs typeface="Threespin-CondLight"/>
                </a:rPr>
                <a:t>3 Spalten</a:t>
              </a:r>
            </a:p>
          </p:txBody>
        </p:sp>
      </p:grpSp>
      <p:grpSp>
        <p:nvGrpSpPr>
          <p:cNvPr id="3" name="Info">
            <a:extLst>
              <a:ext uri="{FF2B5EF4-FFF2-40B4-BE49-F238E27FC236}">
                <a16:creationId xmlns:a16="http://schemas.microsoft.com/office/drawing/2014/main" id="{11DD6E16-026F-22FF-8141-8612B1EDCB77}"/>
              </a:ext>
            </a:extLst>
          </p:cNvPr>
          <p:cNvGrpSpPr/>
          <p:nvPr userDrawn="1"/>
        </p:nvGrpSpPr>
        <p:grpSpPr>
          <a:xfrm>
            <a:off x="15157912" y="0"/>
            <a:ext cx="3672618" cy="573854"/>
            <a:chOff x="-10283029" y="0"/>
            <a:chExt cx="8554258" cy="1448940"/>
          </a:xfrm>
        </p:grpSpPr>
        <p:sp>
          <p:nvSpPr>
            <p:cNvPr id="165" name="Rechteck 164">
              <a:extLst>
                <a:ext uri="{FF2B5EF4-FFF2-40B4-BE49-F238E27FC236}">
                  <a16:creationId xmlns:a16="http://schemas.microsoft.com/office/drawing/2014/main" id="{5AAC34C3-E765-73D4-F1C1-17004C88C690}"/>
                </a:ext>
              </a:extLst>
            </p:cNvPr>
            <p:cNvSpPr/>
            <p:nvPr userDrawn="1"/>
          </p:nvSpPr>
          <p:spPr>
            <a:xfrm>
              <a:off x="-10283029" y="0"/>
              <a:ext cx="8432067" cy="14489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sp>
          <p:nvSpPr>
            <p:cNvPr id="166" name="Inhaltsplatzhalter 2">
              <a:extLst>
                <a:ext uri="{FF2B5EF4-FFF2-40B4-BE49-F238E27FC236}">
                  <a16:creationId xmlns:a16="http://schemas.microsoft.com/office/drawing/2014/main" id="{640EB358-D115-7E73-2CD2-9924BCFF2918}"/>
                </a:ext>
              </a:extLst>
            </p:cNvPr>
            <p:cNvSpPr txBox="1">
              <a:spLocks/>
            </p:cNvSpPr>
            <p:nvPr userDrawn="1"/>
          </p:nvSpPr>
          <p:spPr>
            <a:xfrm>
              <a:off x="-10160842" y="242335"/>
              <a:ext cx="8432071" cy="1030542"/>
            </a:xfrm>
            <a:prstGeom prst="rect">
              <a:avLst/>
            </a:prstGeom>
          </p:spPr>
          <p:txBody>
            <a:bodyPr anchor="ctr" anchorCtr="0"/>
            <a:lstStyle>
              <a:lvl1pPr marL="285750" indent="-285750" algn="l" defTabSz="702198" rtl="0" eaLnBrk="1" latinLnBrk="0" hangingPunct="1">
                <a:spcBef>
                  <a:spcPct val="20000"/>
                </a:spcBef>
                <a:buFont typeface="Arial" panose="020B0604020202020204" pitchFamily="34" charset="0"/>
                <a:buChar char="•"/>
                <a:defRPr sz="1600" kern="1200">
                  <a:solidFill>
                    <a:srgbClr val="303E3F"/>
                  </a:solidFill>
                  <a:latin typeface="+mn-lt"/>
                  <a:ea typeface="+mn-ea"/>
                  <a:cs typeface="+mn-cs"/>
                </a:defRPr>
              </a:lvl1pPr>
              <a:lvl2pPr marL="1141068" indent="-438873" algn="l" defTabSz="702198" rtl="0" eaLnBrk="1" latinLnBrk="0" hangingPunct="1">
                <a:spcBef>
                  <a:spcPct val="20000"/>
                </a:spcBef>
                <a:buFont typeface="Arial"/>
                <a:buChar char="–"/>
                <a:defRPr sz="16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1600" kern="1200">
                  <a:solidFill>
                    <a:srgbClr val="303E3F"/>
                  </a:solidFill>
                  <a:latin typeface="+mn-lt"/>
                  <a:ea typeface="+mn-ea"/>
                  <a:cs typeface="+mn-cs"/>
                </a:defRPr>
              </a:lvl3pPr>
              <a:lvl4pPr marL="2457688" indent="-351099" algn="l" defTabSz="702198" rtl="0" eaLnBrk="1" latinLnBrk="0" hangingPunct="1">
                <a:spcBef>
                  <a:spcPct val="20000"/>
                </a:spcBef>
                <a:buFont typeface="Arial"/>
                <a:buChar char="–"/>
                <a:defRPr sz="1600" kern="1200">
                  <a:solidFill>
                    <a:srgbClr val="303E3F"/>
                  </a:solidFill>
                  <a:latin typeface="+mn-lt"/>
                  <a:ea typeface="+mn-ea"/>
                  <a:cs typeface="+mn-cs"/>
                </a:defRPr>
              </a:lvl4pPr>
              <a:lvl5pPr marL="3159886" indent="-351099" algn="l" defTabSz="702198" rtl="0" eaLnBrk="1" latinLnBrk="0" hangingPunct="1">
                <a:spcBef>
                  <a:spcPct val="20000"/>
                </a:spcBef>
                <a:buFont typeface="Arial"/>
                <a:buChar char="»"/>
                <a:defRPr sz="16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l">
                <a:buFontTx/>
                <a:buNone/>
                <a:defRPr/>
              </a:pPr>
              <a:r>
                <a:rPr lang="de-DE" sz="1100">
                  <a:solidFill>
                    <a:schemeClr val="bg1"/>
                  </a:solidFill>
                  <a:latin typeface="Threespin-CondDemibold" panose="020B0706030101010102" pitchFamily="34" charset="0"/>
                </a:rPr>
                <a:t>Start &gt; Anordnen &gt; Auswahlbereich &gt; </a:t>
              </a:r>
              <a:r>
                <a:rPr lang="de-DE" sz="1100" err="1">
                  <a:solidFill>
                    <a:schemeClr val="bg1"/>
                  </a:solidFill>
                  <a:latin typeface="Threespin-CondDemibold" panose="020B0706030101010102" pitchFamily="34" charset="0"/>
                </a:rPr>
                <a:t>Grid</a:t>
              </a:r>
              <a:r>
                <a:rPr lang="de-DE" sz="1100">
                  <a:solidFill>
                    <a:schemeClr val="bg1"/>
                  </a:solidFill>
                  <a:latin typeface="Threespin-CondDemibold" panose="020B0706030101010102" pitchFamily="34" charset="0"/>
                </a:rPr>
                <a:t> anzeigen</a:t>
              </a:r>
            </a:p>
            <a:p>
              <a:pPr marL="0" marR="0" lvl="0" indent="0" algn="l" defTabSz="702198" rtl="0" eaLnBrk="1" fontAlgn="auto" latinLnBrk="0" hangingPunct="1">
                <a:lnSpc>
                  <a:spcPct val="100000"/>
                </a:lnSpc>
                <a:spcBef>
                  <a:spcPct val="20000"/>
                </a:spcBef>
                <a:spcAft>
                  <a:spcPts val="0"/>
                </a:spcAft>
                <a:buClrTx/>
                <a:buSzTx/>
                <a:buFontTx/>
                <a:buNone/>
                <a:tabLst/>
                <a:defRPr/>
              </a:pPr>
              <a:r>
                <a:rPr lang="de-DE" sz="1100">
                  <a:solidFill>
                    <a:schemeClr val="bg1"/>
                  </a:solidFill>
                  <a:latin typeface="Threespin-CondDemibold" panose="020B0706030101010102" pitchFamily="34" charset="0"/>
                </a:rPr>
                <a:t>Ansicht &gt; Anzeigen &gt; Führungslinien</a:t>
              </a:r>
              <a:endParaRPr lang="de-DE" sz="1100">
                <a:solidFill>
                  <a:schemeClr val="bg1"/>
                </a:solidFill>
              </a:endParaRPr>
            </a:p>
          </p:txBody>
        </p:sp>
      </p:grpSp>
      <p:sp>
        <p:nvSpPr>
          <p:cNvPr id="69" name="Foliennummernplatzhalter 10">
            <a:extLst>
              <a:ext uri="{FF2B5EF4-FFF2-40B4-BE49-F238E27FC236}">
                <a16:creationId xmlns:a16="http://schemas.microsoft.com/office/drawing/2014/main" id="{6687E421-B2F4-E49D-E07C-395F491C1A92}"/>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43" name="Titel 20">
            <a:extLst>
              <a:ext uri="{FF2B5EF4-FFF2-40B4-BE49-F238E27FC236}">
                <a16:creationId xmlns:a16="http://schemas.microsoft.com/office/drawing/2014/main" id="{24F5D545-1231-AA30-C9E0-AE3C01CCA086}"/>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44" name="Textplatzhalter 24">
            <a:extLst>
              <a:ext uri="{FF2B5EF4-FFF2-40B4-BE49-F238E27FC236}">
                <a16:creationId xmlns:a16="http://schemas.microsoft.com/office/drawing/2014/main" id="{6FE91892-0BAE-3E9A-4B7D-AD0AEE011332}"/>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358418769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hriften">
    <p:spTree>
      <p:nvGrpSpPr>
        <p:cNvPr id="1" name=""/>
        <p:cNvGrpSpPr/>
        <p:nvPr/>
      </p:nvGrpSpPr>
      <p:grpSpPr>
        <a:xfrm>
          <a:off x="0" y="0"/>
          <a:ext cx="0" cy="0"/>
          <a:chOff x="0" y="0"/>
          <a:chExt cx="0" cy="0"/>
        </a:xfrm>
      </p:grpSpPr>
      <p:sp>
        <p:nvSpPr>
          <p:cNvPr id="6" name="Textfeld 5"/>
          <p:cNvSpPr txBox="1"/>
          <p:nvPr userDrawn="1"/>
        </p:nvSpPr>
        <p:spPr>
          <a:xfrm>
            <a:off x="1236518" y="4373109"/>
            <a:ext cx="9001001" cy="3896690"/>
          </a:xfrm>
          <a:prstGeom prst="rect">
            <a:avLst/>
          </a:prstGeom>
          <a:noFill/>
        </p:spPr>
        <p:txBody>
          <a:bodyPr wrap="square" lIns="140441" tIns="70222" rIns="140441" bIns="70222" rtlCol="0">
            <a:spAutoFit/>
          </a:bodyPr>
          <a:lstStyle/>
          <a:p>
            <a:pPr marL="0" marR="0" lvl="0" indent="0" algn="l" defTabSz="701825" rtl="0" eaLnBrk="1" fontAlgn="auto" latinLnBrk="0" hangingPunct="1">
              <a:lnSpc>
                <a:spcPct val="100000"/>
              </a:lnSpc>
              <a:spcBef>
                <a:spcPts val="0"/>
              </a:spcBef>
              <a:spcAft>
                <a:spcPts val="0"/>
              </a:spcAft>
              <a:buClrTx/>
              <a:buSzTx/>
              <a:buFontTx/>
              <a:buNone/>
              <a:tabLst/>
              <a:defRPr/>
            </a:pPr>
            <a:r>
              <a:rPr lang="de-DE" sz="2800">
                <a:solidFill>
                  <a:schemeClr val="tx1"/>
                </a:solidFill>
                <a:latin typeface="+mj-lt"/>
                <a:cs typeface="Threespin-Regular"/>
              </a:rPr>
              <a:t>Trennfolie </a:t>
            </a:r>
            <a:r>
              <a:rPr lang="de-DE" sz="2800" err="1">
                <a:solidFill>
                  <a:schemeClr val="tx1"/>
                </a:solidFill>
                <a:latin typeface="+mj-lt"/>
                <a:cs typeface="Threespin-Regular"/>
              </a:rPr>
              <a:t>Subline</a:t>
            </a:r>
            <a:r>
              <a:rPr lang="de-DE" sz="2800">
                <a:solidFill>
                  <a:schemeClr val="tx1"/>
                </a:solidFill>
                <a:latin typeface="+mj-lt"/>
                <a:cs typeface="Threespin-Regular"/>
              </a:rPr>
              <a:t>/</a:t>
            </a:r>
            <a:r>
              <a:rPr lang="de-DE" sz="2800" err="1">
                <a:solidFill>
                  <a:schemeClr val="tx1"/>
                </a:solidFill>
                <a:latin typeface="Threespin-CondDemibold"/>
                <a:cs typeface="Threespin-CondDemibold"/>
              </a:rPr>
              <a:t>Threespin</a:t>
            </a:r>
            <a:r>
              <a:rPr lang="de-DE" sz="2800">
                <a:solidFill>
                  <a:schemeClr val="tx1"/>
                </a:solidFill>
                <a:latin typeface="Threespin-CondDemibold"/>
                <a:cs typeface="Threespin-CondDemibold"/>
              </a:rPr>
              <a:t> </a:t>
            </a:r>
            <a:r>
              <a:rPr lang="de-DE" sz="2800" err="1">
                <a:solidFill>
                  <a:schemeClr val="tx1"/>
                </a:solidFill>
                <a:latin typeface="Threespin-CondDemibold"/>
                <a:cs typeface="Threespin-CondDemibold"/>
              </a:rPr>
              <a:t>CondDemiBold</a:t>
            </a:r>
            <a:r>
              <a:rPr lang="de-DE" sz="2800">
                <a:solidFill>
                  <a:schemeClr val="tx1"/>
                </a:solidFill>
                <a:latin typeface="Threespin-CondDemibold"/>
                <a:cs typeface="Threespin-CondDemibold"/>
              </a:rPr>
              <a:t> 28pt</a:t>
            </a:r>
            <a:endParaRPr lang="de-DE" sz="2800">
              <a:solidFill>
                <a:schemeClr val="tx1"/>
              </a:solidFill>
              <a:latin typeface="+mj-lt"/>
              <a:cs typeface="Threespin-Regular"/>
            </a:endParaRPr>
          </a:p>
          <a:p>
            <a:r>
              <a:rPr lang="de-DE" sz="7200">
                <a:solidFill>
                  <a:schemeClr val="tx1"/>
                </a:solidFill>
                <a:latin typeface="Threespin-CondDemibold"/>
                <a:cs typeface="Threespin-CondDemibold"/>
              </a:rPr>
              <a:t>H1 Trennfolie</a:t>
            </a:r>
            <a:br>
              <a:rPr lang="de-DE" sz="7200">
                <a:solidFill>
                  <a:schemeClr val="tx1"/>
                </a:solidFill>
                <a:latin typeface="Threespin-CondDemibold"/>
                <a:cs typeface="Threespin-CondDemibold"/>
              </a:rPr>
            </a:br>
            <a:r>
              <a:rPr lang="de-DE" sz="7200" err="1">
                <a:solidFill>
                  <a:schemeClr val="tx1"/>
                </a:solidFill>
                <a:latin typeface="Threespin-CondDemibold"/>
                <a:cs typeface="Threespin-CondDemibold"/>
              </a:rPr>
              <a:t>Threespin</a:t>
            </a:r>
            <a:endParaRPr lang="de-DE" sz="7200">
              <a:solidFill>
                <a:schemeClr val="tx1"/>
              </a:solidFill>
              <a:latin typeface="Threespin-CondDemibold"/>
              <a:cs typeface="Threespin-CondDemibold"/>
            </a:endParaRPr>
          </a:p>
          <a:p>
            <a:r>
              <a:rPr lang="de-DE" sz="7200" err="1">
                <a:solidFill>
                  <a:schemeClr val="tx1"/>
                </a:solidFill>
                <a:latin typeface="Threespin-CondDemibold"/>
                <a:cs typeface="Threespin-CondDemibold"/>
              </a:rPr>
              <a:t>CondDemiBold</a:t>
            </a:r>
            <a:r>
              <a:rPr lang="de-DE" sz="7200">
                <a:solidFill>
                  <a:schemeClr val="tx1"/>
                </a:solidFill>
                <a:latin typeface="Threespin-CondDemibold"/>
                <a:cs typeface="Threespin-CondDemibold"/>
              </a:rPr>
              <a:t> 72pt</a:t>
            </a:r>
          </a:p>
        </p:txBody>
      </p:sp>
      <p:sp>
        <p:nvSpPr>
          <p:cNvPr id="5" name="Textfeld 4">
            <a:extLst>
              <a:ext uri="{FF2B5EF4-FFF2-40B4-BE49-F238E27FC236}">
                <a16:creationId xmlns:a16="http://schemas.microsoft.com/office/drawing/2014/main" id="{D23EF340-990D-0F7F-979B-317468758D5A}"/>
              </a:ext>
            </a:extLst>
          </p:cNvPr>
          <p:cNvSpPr txBox="1"/>
          <p:nvPr userDrawn="1"/>
        </p:nvSpPr>
        <p:spPr>
          <a:xfrm>
            <a:off x="10749743" y="6321454"/>
            <a:ext cx="6542266" cy="3401939"/>
          </a:xfrm>
          <a:prstGeom prst="rect">
            <a:avLst/>
          </a:prstGeom>
          <a:noFill/>
        </p:spPr>
        <p:txBody>
          <a:bodyPr wrap="square" lIns="140441" tIns="70222" rIns="140441" bIns="70222" rtlCol="0">
            <a:spAutoFit/>
          </a:bodyPr>
          <a:lstStyle/>
          <a:p>
            <a:pPr marL="0" marR="0" lvl="0" indent="0" algn="l" defTabSz="701825" rtl="0" eaLnBrk="1" fontAlgn="auto" latinLnBrk="0" hangingPunct="1">
              <a:lnSpc>
                <a:spcPct val="100000"/>
              </a:lnSpc>
              <a:spcBef>
                <a:spcPts val="0"/>
              </a:spcBef>
              <a:spcAft>
                <a:spcPts val="0"/>
              </a:spcAft>
              <a:buClrTx/>
              <a:buSzTx/>
              <a:buFontTx/>
              <a:buNone/>
              <a:tabLst/>
              <a:defRPr/>
            </a:pPr>
            <a:r>
              <a:rPr lang="de-DE" sz="4000">
                <a:solidFill>
                  <a:srgbClr val="303E3F"/>
                </a:solidFill>
                <a:latin typeface="+mj-lt"/>
                <a:cs typeface="Threespin-Regular"/>
              </a:rPr>
              <a:t>H3 </a:t>
            </a:r>
            <a:r>
              <a:rPr lang="de-DE" sz="4000" err="1">
                <a:solidFill>
                  <a:srgbClr val="303E3F"/>
                </a:solidFill>
                <a:latin typeface="+mj-lt"/>
                <a:cs typeface="Threespin-Regular"/>
              </a:rPr>
              <a:t>WhitePaper</a:t>
            </a:r>
            <a:r>
              <a:rPr lang="de-DE" sz="4000">
                <a:solidFill>
                  <a:srgbClr val="303E3F"/>
                </a:solidFill>
                <a:latin typeface="+mj-lt"/>
                <a:cs typeface="Threespin-Regular"/>
              </a:rPr>
              <a:t>/Titel</a:t>
            </a:r>
          </a:p>
          <a:p>
            <a:r>
              <a:rPr lang="de-DE" sz="4000" err="1">
                <a:solidFill>
                  <a:srgbClr val="303E3F"/>
                </a:solidFill>
                <a:latin typeface="+mj-lt"/>
                <a:cs typeface="Threespin-Regular"/>
              </a:rPr>
              <a:t>WhitePaper</a:t>
            </a:r>
            <a:r>
              <a:rPr lang="de-DE" sz="4000">
                <a:solidFill>
                  <a:srgbClr val="303E3F"/>
                </a:solidFill>
                <a:latin typeface="+mj-lt"/>
                <a:cs typeface="Threespin-Regular"/>
              </a:rPr>
              <a:t>/Addition/40pt</a:t>
            </a:r>
          </a:p>
          <a:p>
            <a:endParaRPr lang="de-DE" sz="1600">
              <a:solidFill>
                <a:srgbClr val="ACB2B3"/>
              </a:solidFill>
              <a:latin typeface="Threespin-CondLight" panose="020B0506020101010102" pitchFamily="34" charset="0"/>
              <a:cs typeface="Threespin-CondDemibold"/>
            </a:endParaRPr>
          </a:p>
          <a:p>
            <a:endParaRPr lang="de-DE" sz="1600">
              <a:solidFill>
                <a:schemeClr val="tx1"/>
              </a:solidFill>
              <a:latin typeface="+mj-lt"/>
              <a:cs typeface="Threespin-Regular"/>
            </a:endParaRPr>
          </a:p>
          <a:p>
            <a:r>
              <a:rPr lang="de-DE" sz="1600" err="1">
                <a:solidFill>
                  <a:schemeClr val="tx1"/>
                </a:solidFill>
                <a:latin typeface="+mj-lt"/>
                <a:cs typeface="Threespin-Regular"/>
              </a:rPr>
              <a:t>WhitePaperVielText</a:t>
            </a:r>
            <a:r>
              <a:rPr lang="de-DE" sz="1600">
                <a:solidFill>
                  <a:schemeClr val="tx1"/>
                </a:solidFill>
                <a:latin typeface="+mj-lt"/>
                <a:cs typeface="Threespin-Regular"/>
              </a:rPr>
              <a:t>/</a:t>
            </a:r>
            <a:r>
              <a:rPr lang="de-DE" sz="1600" err="1">
                <a:solidFill>
                  <a:schemeClr val="tx1"/>
                </a:solidFill>
                <a:latin typeface="+mj-lt"/>
                <a:cs typeface="Threespin-Regular"/>
              </a:rPr>
              <a:t>Subline</a:t>
            </a:r>
            <a:endParaRPr lang="de-DE" sz="1600">
              <a:solidFill>
                <a:schemeClr val="tx1"/>
              </a:solidFill>
              <a:latin typeface="+mj-lt"/>
              <a:cs typeface="Threespin-Regular"/>
            </a:endParaRPr>
          </a:p>
          <a:p>
            <a:r>
              <a:rPr lang="de-DE" sz="1600" err="1">
                <a:solidFill>
                  <a:schemeClr val="tx1"/>
                </a:solidFill>
                <a:latin typeface="Threespin-CondDemibold"/>
                <a:cs typeface="Threespin-CondDemibold"/>
              </a:rPr>
              <a:t>Threespin</a:t>
            </a:r>
            <a:r>
              <a:rPr lang="de-DE" sz="1600">
                <a:solidFill>
                  <a:schemeClr val="tx1"/>
                </a:solidFill>
                <a:latin typeface="Threespin-CondDemibold"/>
                <a:cs typeface="Threespin-CondDemibold"/>
              </a:rPr>
              <a:t> </a:t>
            </a:r>
            <a:r>
              <a:rPr lang="de-DE" sz="1600" err="1">
                <a:solidFill>
                  <a:schemeClr val="tx1"/>
                </a:solidFill>
                <a:latin typeface="Threespin-CondDemibold"/>
                <a:cs typeface="Threespin-CondDemibold"/>
              </a:rPr>
              <a:t>CondDemiBold</a:t>
            </a:r>
            <a:r>
              <a:rPr lang="de-DE" sz="1600">
                <a:solidFill>
                  <a:schemeClr val="tx1"/>
                </a:solidFill>
                <a:latin typeface="Threespin-CondDemibold"/>
                <a:cs typeface="Threespin-CondDemibold"/>
              </a:rPr>
              <a:t> 16pt</a:t>
            </a:r>
          </a:p>
          <a:p>
            <a:endParaRPr lang="de-DE" sz="1600">
              <a:solidFill>
                <a:schemeClr val="accent4"/>
              </a:solidFill>
              <a:latin typeface="Threespin-CondDemibold"/>
              <a:cs typeface="Threespin-CondDemibold"/>
            </a:endParaRPr>
          </a:p>
          <a:p>
            <a:pPr marL="0" marR="0" lvl="0" indent="0" algn="l" defTabSz="701825" rtl="0" eaLnBrk="1" fontAlgn="auto" latinLnBrk="0" hangingPunct="1">
              <a:lnSpc>
                <a:spcPct val="150000"/>
              </a:lnSpc>
              <a:spcBef>
                <a:spcPts val="0"/>
              </a:spcBef>
              <a:spcAft>
                <a:spcPts val="0"/>
              </a:spcAft>
              <a:buClrTx/>
              <a:buSzTx/>
              <a:buFontTx/>
              <a:buNone/>
              <a:tabLst/>
              <a:defRPr/>
            </a:pPr>
            <a:endParaRPr lang="de-DE" sz="1200">
              <a:solidFill>
                <a:srgbClr val="ACB2B3"/>
              </a:solidFill>
              <a:latin typeface="Threespin-CondLight" panose="020B0506020101010102" pitchFamily="34" charset="0"/>
              <a:cs typeface="Threespin-CondDemibold"/>
            </a:endParaRPr>
          </a:p>
          <a:p>
            <a:pPr marL="0" marR="0" lvl="0" indent="0" algn="l" defTabSz="701825" rtl="0" eaLnBrk="1" fontAlgn="auto" latinLnBrk="0" hangingPunct="1">
              <a:lnSpc>
                <a:spcPct val="150000"/>
              </a:lnSpc>
              <a:spcBef>
                <a:spcPts val="0"/>
              </a:spcBef>
              <a:spcAft>
                <a:spcPts val="0"/>
              </a:spcAft>
              <a:buClrTx/>
              <a:buSzTx/>
              <a:buFontTx/>
              <a:buNone/>
              <a:tabLst/>
              <a:defRPr/>
            </a:pPr>
            <a:r>
              <a:rPr lang="de-DE" sz="1200" err="1">
                <a:solidFill>
                  <a:schemeClr val="tx1"/>
                </a:solidFill>
                <a:latin typeface="Threespin-CondLight" panose="020B0506020101010102" pitchFamily="34" charset="0"/>
                <a:cs typeface="Threespin-CondDemibold"/>
              </a:rPr>
              <a:t>WhitePaperVielText</a:t>
            </a:r>
            <a:r>
              <a:rPr lang="de-DE" sz="1200">
                <a:solidFill>
                  <a:schemeClr val="tx1"/>
                </a:solidFill>
                <a:latin typeface="Threespin-CondLight" panose="020B0506020101010102" pitchFamily="34" charset="0"/>
                <a:cs typeface="Threespin-CondDemibold"/>
              </a:rPr>
              <a:t>/Fließtext</a:t>
            </a:r>
          </a:p>
          <a:p>
            <a:pPr>
              <a:lnSpc>
                <a:spcPct val="150000"/>
              </a:lnSpc>
            </a:pPr>
            <a:r>
              <a:rPr lang="de-DE" sz="1200" err="1">
                <a:solidFill>
                  <a:schemeClr val="tx1"/>
                </a:solidFill>
                <a:latin typeface="Threespin-CondLight" panose="020B0506020101010102" pitchFamily="34" charset="0"/>
                <a:cs typeface="Threespin-CondDemibold"/>
              </a:rPr>
              <a:t>Threespin</a:t>
            </a:r>
            <a:r>
              <a:rPr lang="de-DE" sz="1200">
                <a:solidFill>
                  <a:schemeClr val="tx1"/>
                </a:solidFill>
                <a:latin typeface="Threespin-CondLight" panose="020B0506020101010102" pitchFamily="34" charset="0"/>
                <a:cs typeface="Threespin-CondDemibold"/>
              </a:rPr>
              <a:t> </a:t>
            </a:r>
            <a:r>
              <a:rPr lang="de-DE" sz="1200" err="1">
                <a:solidFill>
                  <a:schemeClr val="tx1"/>
                </a:solidFill>
                <a:latin typeface="Threespin-CondLight" panose="020B0506020101010102" pitchFamily="34" charset="0"/>
                <a:cs typeface="Threespin-CondDemibold"/>
              </a:rPr>
              <a:t>CondLight</a:t>
            </a:r>
            <a:r>
              <a:rPr lang="de-DE" sz="1200">
                <a:solidFill>
                  <a:schemeClr val="tx1"/>
                </a:solidFill>
                <a:latin typeface="Threespin-CondLight" panose="020B0506020101010102" pitchFamily="34" charset="0"/>
                <a:cs typeface="Threespin-CondDemibold"/>
              </a:rPr>
              <a:t> 12pt</a:t>
            </a:r>
          </a:p>
        </p:txBody>
      </p:sp>
      <p:sp>
        <p:nvSpPr>
          <p:cNvPr id="7" name="Textfeld 6">
            <a:extLst>
              <a:ext uri="{FF2B5EF4-FFF2-40B4-BE49-F238E27FC236}">
                <a16:creationId xmlns:a16="http://schemas.microsoft.com/office/drawing/2014/main" id="{9422D178-0D16-B329-8843-D4861994DC30}"/>
              </a:ext>
            </a:extLst>
          </p:cNvPr>
          <p:cNvSpPr txBox="1"/>
          <p:nvPr userDrawn="1"/>
        </p:nvSpPr>
        <p:spPr>
          <a:xfrm>
            <a:off x="10784913" y="837473"/>
            <a:ext cx="6496612" cy="4862870"/>
          </a:xfrm>
          <a:prstGeom prst="rect">
            <a:avLst/>
          </a:prstGeom>
          <a:noFill/>
        </p:spPr>
        <p:txBody>
          <a:bodyPr wrap="square">
            <a:spAutoFit/>
          </a:bodyPr>
          <a:lstStyle/>
          <a:p>
            <a:r>
              <a:rPr lang="de-DE" sz="2800">
                <a:solidFill>
                  <a:schemeClr val="tx1"/>
                </a:solidFill>
                <a:latin typeface="+mj-lt"/>
                <a:cs typeface="Threespin-Regular"/>
              </a:rPr>
              <a:t>H4 Labels</a:t>
            </a:r>
          </a:p>
          <a:p>
            <a:r>
              <a:rPr lang="de-DE" sz="2800" err="1">
                <a:solidFill>
                  <a:schemeClr val="tx1"/>
                </a:solidFill>
                <a:latin typeface="Threespin-CondDemibold"/>
                <a:cs typeface="Threespin-CondDemibold"/>
              </a:rPr>
              <a:t>Threespin</a:t>
            </a:r>
            <a:r>
              <a:rPr lang="de-DE" sz="2800">
                <a:solidFill>
                  <a:schemeClr val="tx1"/>
                </a:solidFill>
                <a:latin typeface="Threespin-CondDemibold"/>
                <a:cs typeface="Threespin-CondDemibold"/>
              </a:rPr>
              <a:t> </a:t>
            </a:r>
            <a:r>
              <a:rPr lang="de-DE" sz="2800" err="1">
                <a:solidFill>
                  <a:schemeClr val="tx1"/>
                </a:solidFill>
                <a:latin typeface="Threespin-CondDemibold"/>
                <a:cs typeface="Threespin-CondDemibold"/>
              </a:rPr>
              <a:t>CondDemiBold</a:t>
            </a:r>
            <a:r>
              <a:rPr lang="de-DE" sz="2800">
                <a:solidFill>
                  <a:schemeClr val="tx1"/>
                </a:solidFill>
                <a:latin typeface="Threespin-CondDemibold"/>
                <a:cs typeface="Threespin-CondDemibold"/>
              </a:rPr>
              <a:t> 28pt</a:t>
            </a:r>
          </a:p>
          <a:p>
            <a:endParaRPr lang="de-DE" sz="2400">
              <a:solidFill>
                <a:schemeClr val="tx1"/>
              </a:solidFill>
              <a:latin typeface="+mj-lt"/>
              <a:cs typeface="Threespin-Regular"/>
            </a:endParaRPr>
          </a:p>
          <a:p>
            <a:r>
              <a:rPr lang="de-DE" sz="2400">
                <a:solidFill>
                  <a:schemeClr val="tx1"/>
                </a:solidFill>
                <a:latin typeface="+mj-lt"/>
                <a:cs typeface="Threespin-Regular"/>
              </a:rPr>
              <a:t>H5 Mengentext/</a:t>
            </a:r>
            <a:r>
              <a:rPr lang="de-DE" sz="2400" err="1">
                <a:solidFill>
                  <a:schemeClr val="tx1"/>
                </a:solidFill>
                <a:latin typeface="+mj-lt"/>
                <a:cs typeface="Threespin-Regular"/>
              </a:rPr>
              <a:t>Subline</a:t>
            </a:r>
            <a:r>
              <a:rPr lang="de-DE" sz="2400">
                <a:solidFill>
                  <a:schemeClr val="tx1"/>
                </a:solidFill>
                <a:latin typeface="+mj-lt"/>
                <a:cs typeface="Threespin-Regular"/>
              </a:rPr>
              <a:t> </a:t>
            </a:r>
          </a:p>
          <a:p>
            <a:pPr marL="0" marR="0" lvl="0" indent="0" algn="l" defTabSz="701825" rtl="0" eaLnBrk="1" fontAlgn="auto" latinLnBrk="0" hangingPunct="1">
              <a:lnSpc>
                <a:spcPct val="100000"/>
              </a:lnSpc>
              <a:spcBef>
                <a:spcPts val="0"/>
              </a:spcBef>
              <a:spcAft>
                <a:spcPts val="0"/>
              </a:spcAft>
              <a:buClrTx/>
              <a:buSzTx/>
              <a:buFontTx/>
              <a:buNone/>
              <a:tabLst/>
              <a:defRPr/>
            </a:pPr>
            <a:r>
              <a:rPr lang="de-DE" sz="2400" err="1">
                <a:solidFill>
                  <a:schemeClr val="tx1"/>
                </a:solidFill>
                <a:latin typeface="Threespin-CondDemibold"/>
                <a:cs typeface="Threespin-CondDemibold"/>
              </a:rPr>
              <a:t>Threespin</a:t>
            </a:r>
            <a:r>
              <a:rPr lang="de-DE" sz="2400">
                <a:solidFill>
                  <a:schemeClr val="tx1"/>
                </a:solidFill>
                <a:latin typeface="Threespin-CondDemibold"/>
                <a:cs typeface="Threespin-CondDemibold"/>
              </a:rPr>
              <a:t> </a:t>
            </a:r>
            <a:r>
              <a:rPr lang="de-DE" sz="2400" err="1">
                <a:solidFill>
                  <a:schemeClr val="tx1"/>
                </a:solidFill>
                <a:latin typeface="Threespin-CondDemibold"/>
                <a:cs typeface="Threespin-CondDemibold"/>
              </a:rPr>
              <a:t>CondDemiBold</a:t>
            </a:r>
            <a:r>
              <a:rPr lang="de-DE" sz="2400">
                <a:solidFill>
                  <a:schemeClr val="tx1"/>
                </a:solidFill>
                <a:latin typeface="Threespin-CondDemibold"/>
                <a:cs typeface="Threespin-CondDemibold"/>
              </a:rPr>
              <a:t> 24pt </a:t>
            </a:r>
          </a:p>
          <a:p>
            <a:pPr marL="0" marR="0" lvl="0" indent="0" algn="l" defTabSz="701825" rtl="0" eaLnBrk="1" fontAlgn="auto" latinLnBrk="0" hangingPunct="1">
              <a:lnSpc>
                <a:spcPct val="100000"/>
              </a:lnSpc>
              <a:spcBef>
                <a:spcPts val="0"/>
              </a:spcBef>
              <a:spcAft>
                <a:spcPts val="0"/>
              </a:spcAft>
              <a:buClrTx/>
              <a:buSzTx/>
              <a:buFontTx/>
              <a:buNone/>
              <a:tabLst/>
              <a:defRPr/>
            </a:pPr>
            <a:endParaRPr lang="de-DE" sz="2400">
              <a:solidFill>
                <a:schemeClr val="tx1"/>
              </a:solidFill>
              <a:latin typeface="Threespin-CondDemibold"/>
              <a:cs typeface="Threespin-Light"/>
            </a:endParaRPr>
          </a:p>
          <a:p>
            <a:pPr marL="0" marR="0" lvl="0" indent="0" algn="l" defTabSz="701825" rtl="0" eaLnBrk="1" fontAlgn="auto" latinLnBrk="0" hangingPunct="1">
              <a:lnSpc>
                <a:spcPct val="100000"/>
              </a:lnSpc>
              <a:spcBef>
                <a:spcPts val="649"/>
              </a:spcBef>
              <a:spcAft>
                <a:spcPts val="0"/>
              </a:spcAft>
              <a:buClrTx/>
              <a:buSzTx/>
              <a:buFont typeface="Arial"/>
              <a:buNone/>
              <a:tabLst/>
              <a:defRPr/>
            </a:pPr>
            <a:r>
              <a:rPr lang="de-DE" sz="2400" kern="1200" err="1">
                <a:solidFill>
                  <a:schemeClr val="tx1"/>
                </a:solidFill>
                <a:latin typeface="Threespin-CondLight" panose="020B0506020101010102" pitchFamily="34" charset="0"/>
                <a:ea typeface="+mn-ea"/>
                <a:cs typeface="+mn-cs"/>
              </a:rPr>
              <a:t>MengentextGroß</a:t>
            </a:r>
            <a:r>
              <a:rPr lang="de-DE" sz="2400" kern="1200">
                <a:solidFill>
                  <a:schemeClr val="tx1"/>
                </a:solidFill>
                <a:latin typeface="Threespin-CondLight" panose="020B0506020101010102" pitchFamily="34" charset="0"/>
                <a:ea typeface="+mn-ea"/>
                <a:cs typeface="+mn-cs"/>
              </a:rPr>
              <a:t>/Texte und Aufzählungen</a:t>
            </a:r>
          </a:p>
          <a:p>
            <a:pPr marL="438873" marR="0" lvl="0" indent="-438873" algn="l" defTabSz="701825" rtl="0" eaLnBrk="1" fontAlgn="auto" latinLnBrk="0" hangingPunct="1">
              <a:lnSpc>
                <a:spcPct val="100000"/>
              </a:lnSpc>
              <a:spcBef>
                <a:spcPts val="649"/>
              </a:spcBef>
              <a:spcAft>
                <a:spcPts val="0"/>
              </a:spcAft>
              <a:buClrTx/>
              <a:buSzTx/>
              <a:buFont typeface="Arial"/>
              <a:buChar char="•"/>
              <a:tabLst/>
              <a:defRPr/>
            </a:pPr>
            <a:r>
              <a:rPr lang="de-DE" sz="2400" kern="1200" err="1">
                <a:solidFill>
                  <a:schemeClr val="tx1"/>
                </a:solidFill>
                <a:latin typeface="Threespin-CondLight" panose="020B0506020101010102" pitchFamily="34" charset="0"/>
                <a:ea typeface="+mn-ea"/>
                <a:cs typeface="+mn-cs"/>
              </a:rPr>
              <a:t>Threespin</a:t>
            </a:r>
            <a:r>
              <a:rPr lang="de-DE" sz="2400" kern="1200">
                <a:solidFill>
                  <a:schemeClr val="tx1"/>
                </a:solidFill>
                <a:latin typeface="Threespin-CondLight" panose="020B0506020101010102" pitchFamily="34" charset="0"/>
                <a:ea typeface="+mn-ea"/>
                <a:cs typeface="+mn-cs"/>
              </a:rPr>
              <a:t> Condensed Light24pt</a:t>
            </a:r>
          </a:p>
          <a:p>
            <a:pPr marL="438873" marR="0" lvl="0" indent="-438873" algn="l" defTabSz="701825" rtl="0" eaLnBrk="1" fontAlgn="auto" latinLnBrk="0" hangingPunct="1">
              <a:lnSpc>
                <a:spcPct val="100000"/>
              </a:lnSpc>
              <a:spcBef>
                <a:spcPts val="649"/>
              </a:spcBef>
              <a:spcAft>
                <a:spcPts val="0"/>
              </a:spcAft>
              <a:buClrTx/>
              <a:buSzTx/>
              <a:buFont typeface="Arial"/>
              <a:buChar char="•"/>
              <a:tabLst/>
              <a:defRPr/>
            </a:pPr>
            <a:endParaRPr lang="de-DE" sz="2400" kern="1200">
              <a:solidFill>
                <a:schemeClr val="tx1"/>
              </a:solidFill>
              <a:latin typeface="Threespin-CondLight" panose="020B0506020101010102" pitchFamily="34" charset="0"/>
              <a:ea typeface="+mn-ea"/>
              <a:cs typeface="+mn-cs"/>
            </a:endParaRPr>
          </a:p>
          <a:p>
            <a:pPr marL="0" marR="0" lvl="0" indent="0" algn="l" defTabSz="701825" rtl="0" eaLnBrk="1" fontAlgn="auto" latinLnBrk="0" hangingPunct="1">
              <a:lnSpc>
                <a:spcPct val="100000"/>
              </a:lnSpc>
              <a:spcBef>
                <a:spcPts val="649"/>
              </a:spcBef>
              <a:spcAft>
                <a:spcPts val="0"/>
              </a:spcAft>
              <a:buClrTx/>
              <a:buSzTx/>
              <a:buFont typeface="Arial"/>
              <a:buNone/>
              <a:tabLst/>
              <a:defRPr/>
            </a:pPr>
            <a:r>
              <a:rPr lang="de-DE" sz="1600" kern="1200" err="1">
                <a:solidFill>
                  <a:schemeClr val="tx1"/>
                </a:solidFill>
                <a:latin typeface="Threespin-CondLight" panose="020B0506020101010102" pitchFamily="34" charset="0"/>
                <a:ea typeface="+mn-ea"/>
                <a:cs typeface="+mn-cs"/>
              </a:rPr>
              <a:t>MengentextKlein</a:t>
            </a:r>
            <a:r>
              <a:rPr lang="de-DE" sz="1600" kern="1200">
                <a:solidFill>
                  <a:schemeClr val="tx1"/>
                </a:solidFill>
                <a:latin typeface="Threespin-CondLight" panose="020B0506020101010102" pitchFamily="34" charset="0"/>
                <a:ea typeface="+mn-ea"/>
                <a:cs typeface="+mn-cs"/>
              </a:rPr>
              <a:t>/Texte und Aufzählungen</a:t>
            </a:r>
          </a:p>
          <a:p>
            <a:pPr marL="438873" marR="0" lvl="0" indent="-438873" algn="l" defTabSz="701825" rtl="0" eaLnBrk="1" fontAlgn="auto" latinLnBrk="0" hangingPunct="1">
              <a:lnSpc>
                <a:spcPct val="100000"/>
              </a:lnSpc>
              <a:spcBef>
                <a:spcPts val="649"/>
              </a:spcBef>
              <a:spcAft>
                <a:spcPts val="0"/>
              </a:spcAft>
              <a:buClrTx/>
              <a:buSzTx/>
              <a:buFont typeface="Arial"/>
              <a:buChar char="•"/>
              <a:tabLst/>
              <a:defRPr/>
            </a:pPr>
            <a:r>
              <a:rPr lang="de-DE" sz="1600" kern="1200" err="1">
                <a:solidFill>
                  <a:schemeClr val="tx1"/>
                </a:solidFill>
                <a:latin typeface="Threespin-CondLight" panose="020B0506020101010102" pitchFamily="34" charset="0"/>
                <a:ea typeface="+mn-ea"/>
                <a:cs typeface="+mn-cs"/>
              </a:rPr>
              <a:t>Threespin</a:t>
            </a:r>
            <a:r>
              <a:rPr lang="de-DE" sz="1600" kern="1200">
                <a:solidFill>
                  <a:schemeClr val="tx1"/>
                </a:solidFill>
                <a:latin typeface="Threespin-CondLight" panose="020B0506020101010102" pitchFamily="34" charset="0"/>
                <a:ea typeface="+mn-ea"/>
                <a:cs typeface="+mn-cs"/>
              </a:rPr>
              <a:t> Condensed Light16pt</a:t>
            </a:r>
          </a:p>
          <a:p>
            <a:pPr marL="0" marR="0" lvl="0" indent="0" algn="l" defTabSz="701825" rtl="0" eaLnBrk="1" fontAlgn="auto" latinLnBrk="0" hangingPunct="1">
              <a:lnSpc>
                <a:spcPct val="100000"/>
              </a:lnSpc>
              <a:spcBef>
                <a:spcPts val="649"/>
              </a:spcBef>
              <a:spcAft>
                <a:spcPts val="0"/>
              </a:spcAft>
              <a:buClrTx/>
              <a:buSzTx/>
              <a:buFont typeface="Arial"/>
              <a:buNone/>
              <a:tabLst/>
              <a:defRPr/>
            </a:pPr>
            <a:endParaRPr lang="de-DE" sz="2400" kern="1200">
              <a:solidFill>
                <a:schemeClr val="tx1"/>
              </a:solidFill>
              <a:latin typeface="Threespin-CondLight" panose="020B0506020101010102" pitchFamily="34" charset="0"/>
              <a:ea typeface="+mn-ea"/>
              <a:cs typeface="+mn-cs"/>
            </a:endParaRPr>
          </a:p>
        </p:txBody>
      </p:sp>
      <p:sp>
        <p:nvSpPr>
          <p:cNvPr id="9" name="Überschrift">
            <a:extLst>
              <a:ext uri="{FF2B5EF4-FFF2-40B4-BE49-F238E27FC236}">
                <a16:creationId xmlns:a16="http://schemas.microsoft.com/office/drawing/2014/main" id="{45C9F44B-1EDE-3DBA-D4CE-3C2F76086F75}"/>
              </a:ext>
            </a:extLst>
          </p:cNvPr>
          <p:cNvSpPr txBox="1">
            <a:spLocks/>
          </p:cNvSpPr>
          <p:nvPr userDrawn="1"/>
        </p:nvSpPr>
        <p:spPr>
          <a:xfrm>
            <a:off x="1236518" y="1383441"/>
            <a:ext cx="7942407" cy="2391456"/>
          </a:xfrm>
          <a:prstGeom prst="rect">
            <a:avLst/>
          </a:prstGeom>
        </p:spPr>
        <p:txBody>
          <a:bodyPr/>
          <a:lstStyle>
            <a:lvl1pPr algn="l" defTabSz="702158" rtl="0" eaLnBrk="1" latinLnBrk="0" hangingPunct="1">
              <a:spcBef>
                <a:spcPct val="0"/>
              </a:spcBef>
              <a:buNone/>
              <a:defRPr sz="5600" kern="1200">
                <a:solidFill>
                  <a:schemeClr val="tx1"/>
                </a:solidFill>
                <a:latin typeface="Threespin-CondDemibold" panose="020B0706030101010102" pitchFamily="34" charset="0"/>
                <a:ea typeface="+mj-ea"/>
                <a:cs typeface="+mj-cs"/>
              </a:defRPr>
            </a:lvl1pPr>
          </a:lstStyle>
          <a:p>
            <a:r>
              <a:rPr lang="de-DE" sz="4800"/>
              <a:t>H2 Folientitel/</a:t>
            </a:r>
          </a:p>
          <a:p>
            <a:r>
              <a:rPr lang="de-DE" sz="4800" err="1"/>
              <a:t>Threespin</a:t>
            </a:r>
            <a:endParaRPr lang="de-DE" sz="4800"/>
          </a:p>
          <a:p>
            <a:r>
              <a:rPr lang="de-DE" sz="4800"/>
              <a:t>CondDemiBold48pt</a:t>
            </a:r>
          </a:p>
        </p:txBody>
      </p:sp>
      <p:sp>
        <p:nvSpPr>
          <p:cNvPr id="10" name="Kapitel_Subline">
            <a:extLst>
              <a:ext uri="{FF2B5EF4-FFF2-40B4-BE49-F238E27FC236}">
                <a16:creationId xmlns:a16="http://schemas.microsoft.com/office/drawing/2014/main" id="{EA0E4908-8E28-8D8D-3336-861B35A495C7}"/>
              </a:ext>
            </a:extLst>
          </p:cNvPr>
          <p:cNvSpPr txBox="1"/>
          <p:nvPr userDrawn="1"/>
        </p:nvSpPr>
        <p:spPr>
          <a:xfrm>
            <a:off x="1254482" y="784718"/>
            <a:ext cx="7912086" cy="523220"/>
          </a:xfrm>
          <a:prstGeom prst="rect">
            <a:avLst/>
          </a:prstGeom>
          <a:noFill/>
        </p:spPr>
        <p:txBody>
          <a:bodyPr wrap="square">
            <a:spAutoFit/>
          </a:bodyPr>
          <a:lstStyle/>
          <a:p>
            <a:r>
              <a:rPr lang="de-DE" sz="2800">
                <a:solidFill>
                  <a:srgbClr val="ACB2B3"/>
                </a:solidFill>
                <a:latin typeface="Threespin-CondLight" panose="020B0506020101010102" pitchFamily="34" charset="0"/>
                <a:cs typeface="Threespin-Light"/>
              </a:rPr>
              <a:t>Optionaler </a:t>
            </a:r>
            <a:r>
              <a:rPr lang="de-DE" sz="2800" err="1">
                <a:solidFill>
                  <a:srgbClr val="ACB2B3"/>
                </a:solidFill>
                <a:latin typeface="Threespin-CondLight" panose="020B0506020101010102" pitchFamily="34" charset="0"/>
                <a:cs typeface="Threespin-Light"/>
              </a:rPr>
              <a:t>Trenner</a:t>
            </a:r>
            <a:r>
              <a:rPr lang="de-DE" sz="2800">
                <a:solidFill>
                  <a:srgbClr val="ACB2B3"/>
                </a:solidFill>
                <a:latin typeface="Threespin-CondLight" panose="020B0506020101010102" pitchFamily="34" charset="0"/>
                <a:cs typeface="Threespin-Light"/>
              </a:rPr>
              <a:t>/</a:t>
            </a:r>
            <a:r>
              <a:rPr lang="de-DE" sz="2800" err="1">
                <a:solidFill>
                  <a:srgbClr val="ACB2B3"/>
                </a:solidFill>
                <a:latin typeface="Threespin-CondLight" panose="020B0506020101010102" pitchFamily="34" charset="0"/>
                <a:cs typeface="Threespin-Light"/>
              </a:rPr>
              <a:t>Threespin</a:t>
            </a:r>
            <a:r>
              <a:rPr lang="de-DE" sz="2800">
                <a:solidFill>
                  <a:srgbClr val="ACB2B3"/>
                </a:solidFill>
                <a:latin typeface="Threespin-CondLight" panose="020B0506020101010102" pitchFamily="34" charset="0"/>
                <a:cs typeface="Threespin-Light"/>
              </a:rPr>
              <a:t> Condensed Light28pt</a:t>
            </a:r>
          </a:p>
        </p:txBody>
      </p:sp>
      <p:sp>
        <p:nvSpPr>
          <p:cNvPr id="29" name="Rechteck: abgerundete Ecken 28">
            <a:extLst>
              <a:ext uri="{FF2B5EF4-FFF2-40B4-BE49-F238E27FC236}">
                <a16:creationId xmlns:a16="http://schemas.microsoft.com/office/drawing/2014/main" id="{3B81F60D-8726-8189-DD6C-DC3A6209B7E0}"/>
              </a:ext>
            </a:extLst>
          </p:cNvPr>
          <p:cNvSpPr/>
          <p:nvPr userDrawn="1"/>
        </p:nvSpPr>
        <p:spPr>
          <a:xfrm>
            <a:off x="-279936" y="479263"/>
            <a:ext cx="978113" cy="1657350"/>
          </a:xfrm>
          <a:prstGeom prst="roundRect">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sp>
        <p:nvSpPr>
          <p:cNvPr id="31" name="Textfeld 30">
            <a:extLst>
              <a:ext uri="{FF2B5EF4-FFF2-40B4-BE49-F238E27FC236}">
                <a16:creationId xmlns:a16="http://schemas.microsoft.com/office/drawing/2014/main" id="{912477A3-444A-71D4-643E-A839BB29284D}"/>
              </a:ext>
            </a:extLst>
          </p:cNvPr>
          <p:cNvSpPr txBox="1"/>
          <p:nvPr userDrawn="1"/>
        </p:nvSpPr>
        <p:spPr>
          <a:xfrm rot="16200000">
            <a:off x="-478378" y="1077105"/>
            <a:ext cx="1657350" cy="461665"/>
          </a:xfrm>
          <a:prstGeom prst="rect">
            <a:avLst/>
          </a:prstGeom>
          <a:noFill/>
        </p:spPr>
        <p:txBody>
          <a:bodyPr wrap="square" anchor="ctr">
            <a:spAutoFit/>
          </a:bodyPr>
          <a:lstStyle/>
          <a:p>
            <a:pPr algn="ctr"/>
            <a:r>
              <a:rPr lang="de-DE" sz="2400">
                <a:solidFill>
                  <a:schemeClr val="tx1"/>
                </a:solidFill>
                <a:latin typeface="+mj-lt"/>
                <a:cs typeface="Threespin-Regular"/>
              </a:rPr>
              <a:t>Fonts</a:t>
            </a:r>
            <a:endParaRPr lang="de-DE"/>
          </a:p>
        </p:txBody>
      </p:sp>
      <p:sp>
        <p:nvSpPr>
          <p:cNvPr id="11" name="Foliennummernplatzhalter 10">
            <a:extLst>
              <a:ext uri="{FF2B5EF4-FFF2-40B4-BE49-F238E27FC236}">
                <a16:creationId xmlns:a16="http://schemas.microsoft.com/office/drawing/2014/main" id="{4D302E61-E36F-F831-F671-454E67DE69EB}"/>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Tree>
    <p:extLst>
      <p:ext uri="{BB962C8B-B14F-4D97-AF65-F5344CB8AC3E}">
        <p14:creationId xmlns:p14="http://schemas.microsoft.com/office/powerpoint/2010/main" val="1372558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arbflächen">
    <p:spTree>
      <p:nvGrpSpPr>
        <p:cNvPr id="1" name=""/>
        <p:cNvGrpSpPr/>
        <p:nvPr/>
      </p:nvGrpSpPr>
      <p:grpSpPr>
        <a:xfrm>
          <a:off x="0" y="0"/>
          <a:ext cx="0" cy="0"/>
          <a:chOff x="0" y="0"/>
          <a:chExt cx="0" cy="0"/>
        </a:xfrm>
      </p:grpSpPr>
      <p:sp>
        <p:nvSpPr>
          <p:cNvPr id="19" name="Rechteck 18"/>
          <p:cNvSpPr>
            <a:spLocks/>
          </p:cNvSpPr>
          <p:nvPr userDrawn="1"/>
        </p:nvSpPr>
        <p:spPr>
          <a:xfrm>
            <a:off x="6886415" y="4727011"/>
            <a:ext cx="2305282" cy="2140619"/>
          </a:xfrm>
          <a:prstGeom prst="rect">
            <a:avLst/>
          </a:prstGeom>
          <a:solidFill>
            <a:srgbClr val="303E3F"/>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is-IS" sz="1400">
                <a:solidFill>
                  <a:schemeClr val="bg1"/>
                </a:solidFill>
                <a:latin typeface="Threespin-CondLight"/>
                <a:cs typeface="Threespin-CondLight"/>
              </a:rPr>
              <a:t>RGB</a:t>
            </a:r>
            <a:br>
              <a:rPr lang="is-IS" sz="1400">
                <a:solidFill>
                  <a:schemeClr val="bg1"/>
                </a:solidFill>
                <a:latin typeface="Threespin-CondLight"/>
                <a:cs typeface="Threespin-CondLight"/>
              </a:rPr>
            </a:br>
            <a:r>
              <a:rPr lang="is-IS" sz="1400">
                <a:solidFill>
                  <a:schemeClr val="bg1"/>
                </a:solidFill>
                <a:latin typeface="Threespin-CondLight"/>
                <a:cs typeface="Threespin-CondLight"/>
              </a:rPr>
              <a:t>48 / 62 / 63</a:t>
            </a:r>
            <a:endParaRPr lang="de-DE" sz="1400">
              <a:solidFill>
                <a:schemeClr val="bg1"/>
              </a:solidFill>
              <a:latin typeface="Threespin-CondLight"/>
              <a:cs typeface="Threespin-CondLight"/>
            </a:endParaRPr>
          </a:p>
          <a:p>
            <a:pPr algn="ctr"/>
            <a:br>
              <a:rPr lang="de-DE" sz="1400">
                <a:solidFill>
                  <a:schemeClr val="bg1"/>
                </a:solidFill>
                <a:latin typeface="Threespin-CondLight"/>
                <a:cs typeface="Threespin-CondLight"/>
              </a:rPr>
            </a:br>
            <a:r>
              <a:rPr lang="de-DE" sz="1400">
                <a:solidFill>
                  <a:schemeClr val="bg1"/>
                </a:solidFill>
                <a:latin typeface="Threespin-CondLight"/>
                <a:cs typeface="Threespin-CondLight"/>
              </a:rPr>
              <a:t>#303E3F</a:t>
            </a:r>
          </a:p>
          <a:p>
            <a:pPr algn="ctr"/>
            <a:endParaRPr lang="de-DE" sz="1400">
              <a:solidFill>
                <a:schemeClr val="bg1"/>
              </a:solidFill>
              <a:latin typeface="Threespin-CondLight"/>
              <a:cs typeface="Threespin-CondLight"/>
            </a:endParaRPr>
          </a:p>
          <a:p>
            <a:pPr algn="ctr"/>
            <a:r>
              <a:rPr lang="de-DE" sz="1400" err="1">
                <a:solidFill>
                  <a:schemeClr val="bg1"/>
                </a:solidFill>
                <a:latin typeface="Threespin-CondLight"/>
                <a:cs typeface="Threespin-CondLight"/>
              </a:rPr>
              <a:t>Anthracite</a:t>
            </a:r>
            <a:endParaRPr lang="de-DE" sz="1400">
              <a:solidFill>
                <a:schemeClr val="bg1"/>
              </a:solidFill>
              <a:latin typeface="Threespin-CondLight"/>
              <a:cs typeface="Threespin-CondLight"/>
            </a:endParaRPr>
          </a:p>
        </p:txBody>
      </p:sp>
      <p:sp>
        <p:nvSpPr>
          <p:cNvPr id="20" name="Rechteck 19"/>
          <p:cNvSpPr>
            <a:spLocks/>
          </p:cNvSpPr>
          <p:nvPr userDrawn="1"/>
        </p:nvSpPr>
        <p:spPr>
          <a:xfrm>
            <a:off x="6862166" y="2420938"/>
            <a:ext cx="10423278" cy="1975956"/>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is-IS" sz="1400">
                <a:solidFill>
                  <a:schemeClr val="bg1"/>
                </a:solidFill>
                <a:latin typeface="Threespin-CondLight"/>
                <a:cs typeface="Threespin-CondLight"/>
              </a:rPr>
              <a:t>RGB</a:t>
            </a:r>
            <a:br>
              <a:rPr lang="is-IS" sz="1400">
                <a:solidFill>
                  <a:schemeClr val="bg1"/>
                </a:solidFill>
                <a:latin typeface="Threespin-CondLight"/>
                <a:cs typeface="Threespin-CondLight"/>
              </a:rPr>
            </a:br>
            <a:r>
              <a:rPr lang="is-IS" sz="1400">
                <a:solidFill>
                  <a:schemeClr val="bg1"/>
                </a:solidFill>
                <a:latin typeface="Threespin-CondLight"/>
                <a:cs typeface="Threespin-CondLight"/>
              </a:rPr>
              <a:t>0 / 152 / 165</a:t>
            </a:r>
            <a:endParaRPr lang="de-DE" sz="1400">
              <a:solidFill>
                <a:schemeClr val="bg1"/>
              </a:solidFill>
              <a:latin typeface="Threespin-CondLight"/>
              <a:cs typeface="Threespin-CondLight"/>
            </a:endParaRPr>
          </a:p>
          <a:p>
            <a:pPr algn="ctr"/>
            <a:br>
              <a:rPr lang="de-DE" sz="1400">
                <a:solidFill>
                  <a:schemeClr val="bg1"/>
                </a:solidFill>
                <a:latin typeface="Threespin-CondLight"/>
                <a:cs typeface="Threespin-CondLight"/>
              </a:rPr>
            </a:br>
            <a:r>
              <a:rPr lang="de-DE" sz="1400">
                <a:solidFill>
                  <a:schemeClr val="bg1"/>
                </a:solidFill>
                <a:latin typeface="Threespin-CondLight"/>
                <a:cs typeface="Threespin-CondLight"/>
              </a:rPr>
              <a:t>#</a:t>
            </a:r>
            <a:r>
              <a:rPr lang="is-IS" sz="1400">
                <a:latin typeface="Threespin-CondLight"/>
                <a:cs typeface="Threespin-CondLight"/>
              </a:rPr>
              <a:t>0098A5</a:t>
            </a:r>
          </a:p>
          <a:p>
            <a:pPr algn="ctr"/>
            <a:endParaRPr lang="is-IS" sz="1400">
              <a:solidFill>
                <a:schemeClr val="bg1"/>
              </a:solidFill>
              <a:latin typeface="Threespin-CondLight"/>
              <a:cs typeface="Threespin-CondLight"/>
            </a:endParaRPr>
          </a:p>
          <a:p>
            <a:pPr algn="ctr"/>
            <a:r>
              <a:rPr lang="is-IS" sz="1400">
                <a:solidFill>
                  <a:schemeClr val="bg1"/>
                </a:solidFill>
                <a:latin typeface="Threespin-CondLight"/>
                <a:cs typeface="Threespin-CondLight"/>
              </a:rPr>
              <a:t>Cyan - Primärfarbe</a:t>
            </a:r>
            <a:endParaRPr lang="de-DE" sz="1400">
              <a:solidFill>
                <a:schemeClr val="bg1"/>
              </a:solidFill>
              <a:latin typeface="Threespin-CondLight"/>
              <a:cs typeface="Threespin-CondLight"/>
            </a:endParaRPr>
          </a:p>
        </p:txBody>
      </p:sp>
      <p:sp>
        <p:nvSpPr>
          <p:cNvPr id="21" name="Rechteck 20"/>
          <p:cNvSpPr>
            <a:spLocks/>
          </p:cNvSpPr>
          <p:nvPr userDrawn="1"/>
        </p:nvSpPr>
        <p:spPr>
          <a:xfrm>
            <a:off x="6880145" y="7257033"/>
            <a:ext cx="2305282" cy="197595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is-IS" sz="1400">
                <a:solidFill>
                  <a:schemeClr val="bg1"/>
                </a:solidFill>
                <a:latin typeface="Threespin-CondLight"/>
                <a:cs typeface="Threespin-CondLight"/>
              </a:rPr>
              <a:t>RGB</a:t>
            </a:r>
            <a:br>
              <a:rPr lang="is-IS" sz="1400">
                <a:solidFill>
                  <a:schemeClr val="bg1"/>
                </a:solidFill>
                <a:latin typeface="Threespin-CondLight"/>
                <a:cs typeface="Threespin-CondLight"/>
              </a:rPr>
            </a:br>
            <a:r>
              <a:rPr lang="de-DE" sz="1400">
                <a:latin typeface="Threespin-CondLight"/>
                <a:cs typeface="Threespin-CondLight"/>
              </a:rPr>
              <a:t>242</a:t>
            </a:r>
            <a:r>
              <a:rPr lang="is-IS" sz="1400">
                <a:solidFill>
                  <a:schemeClr val="bg1"/>
                </a:solidFill>
                <a:latin typeface="Threespin-CondLight"/>
                <a:cs typeface="Threespin-CondLight"/>
              </a:rPr>
              <a:t> / 183 / </a:t>
            </a:r>
            <a:r>
              <a:rPr lang="de-DE" sz="1400">
                <a:solidFill>
                  <a:schemeClr val="bg1"/>
                </a:solidFill>
                <a:latin typeface="Threespin-CondLight"/>
                <a:cs typeface="Threespin-CondLight"/>
              </a:rPr>
              <a:t>0</a:t>
            </a:r>
          </a:p>
          <a:p>
            <a:pPr algn="ctr"/>
            <a:br>
              <a:rPr lang="de-DE" sz="1400">
                <a:solidFill>
                  <a:schemeClr val="bg1"/>
                </a:solidFill>
                <a:latin typeface="Threespin-CondLight"/>
                <a:cs typeface="Threespin-CondLight"/>
              </a:rPr>
            </a:br>
            <a:r>
              <a:rPr lang="de-DE" sz="1400">
                <a:solidFill>
                  <a:schemeClr val="bg1"/>
                </a:solidFill>
                <a:latin typeface="Threespin-CondLight"/>
                <a:cs typeface="Threespin-CondLight"/>
              </a:rPr>
              <a:t>#FAB200</a:t>
            </a:r>
          </a:p>
          <a:p>
            <a:pPr algn="ctr"/>
            <a:endParaRPr lang="de-DE" sz="1400">
              <a:solidFill>
                <a:schemeClr val="bg1"/>
              </a:solidFill>
              <a:latin typeface="Threespin-CondLight"/>
              <a:cs typeface="Threespin-CondLight"/>
            </a:endParaRPr>
          </a:p>
          <a:p>
            <a:pPr algn="ctr"/>
            <a:r>
              <a:rPr lang="de-DE" sz="1400">
                <a:solidFill>
                  <a:schemeClr val="bg1"/>
                </a:solidFill>
                <a:latin typeface="Threespin-CondLight"/>
                <a:cs typeface="Threespin-CondLight"/>
              </a:rPr>
              <a:t>Yellow - Akzentfarbe</a:t>
            </a:r>
          </a:p>
        </p:txBody>
      </p:sp>
      <p:sp>
        <p:nvSpPr>
          <p:cNvPr id="23" name="Rechteck 22"/>
          <p:cNvSpPr>
            <a:spLocks/>
          </p:cNvSpPr>
          <p:nvPr userDrawn="1"/>
        </p:nvSpPr>
        <p:spPr>
          <a:xfrm>
            <a:off x="9584250" y="4736784"/>
            <a:ext cx="2305282" cy="214061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r>
              <a:rPr lang="is-IS" sz="1400">
                <a:solidFill>
                  <a:schemeClr val="bg1"/>
                </a:solidFill>
                <a:latin typeface="Threespin-CondLight"/>
                <a:cs typeface="Threespin-CondLight"/>
              </a:rPr>
              <a:t>RGB</a:t>
            </a:r>
            <a:br>
              <a:rPr lang="is-IS" sz="1400">
                <a:solidFill>
                  <a:schemeClr val="bg1"/>
                </a:solidFill>
                <a:latin typeface="Threespin-CondLight"/>
                <a:cs typeface="Threespin-CondLight"/>
              </a:rPr>
            </a:br>
            <a:r>
              <a:rPr lang="de-DE" sz="1400">
                <a:latin typeface="Threespin-CondLight"/>
                <a:cs typeface="Threespin-CondLight"/>
              </a:rPr>
              <a:t>88</a:t>
            </a:r>
            <a:r>
              <a:rPr lang="is-IS" sz="1400">
                <a:solidFill>
                  <a:schemeClr val="bg1"/>
                </a:solidFill>
                <a:latin typeface="Threespin-CondLight"/>
                <a:cs typeface="Threespin-CondLight"/>
              </a:rPr>
              <a:t> / 99 / 101</a:t>
            </a:r>
            <a:endParaRPr lang="de-DE" sz="1400">
              <a:solidFill>
                <a:schemeClr val="bg1"/>
              </a:solidFill>
              <a:latin typeface="Threespin-CondLight"/>
              <a:cs typeface="Threespin-CondLight"/>
            </a:endParaRPr>
          </a:p>
          <a:p>
            <a:pPr algn="ctr"/>
            <a:br>
              <a:rPr lang="de-DE" sz="1400">
                <a:solidFill>
                  <a:schemeClr val="bg1"/>
                </a:solidFill>
                <a:latin typeface="Threespin-CondLight"/>
                <a:cs typeface="Threespin-CondLight"/>
              </a:rPr>
            </a:br>
            <a:r>
              <a:rPr lang="de-DE" sz="1400">
                <a:solidFill>
                  <a:schemeClr val="bg1"/>
                </a:solidFill>
                <a:latin typeface="Threespin-CondLight"/>
                <a:cs typeface="Threespin-CondLight"/>
              </a:rPr>
              <a:t>#</a:t>
            </a:r>
            <a:r>
              <a:rPr lang="is-IS" sz="1400">
                <a:latin typeface="Threespin-CondLight"/>
                <a:cs typeface="Threespin-CondLight"/>
              </a:rPr>
              <a:t>586365</a:t>
            </a:r>
          </a:p>
          <a:p>
            <a:pPr algn="ctr"/>
            <a:endParaRPr lang="is-IS" sz="1400">
              <a:solidFill>
                <a:schemeClr val="bg1"/>
              </a:solidFill>
              <a:latin typeface="Threespin-CondLight"/>
              <a:cs typeface="Threespin-CondLight"/>
            </a:endParaRPr>
          </a:p>
          <a:p>
            <a:pPr marL="0" marR="0" lvl="0" indent="0" algn="ctr" defTabSz="701969" rtl="0" eaLnBrk="1" fontAlgn="auto" latinLnBrk="0" hangingPunct="1">
              <a:lnSpc>
                <a:spcPct val="100000"/>
              </a:lnSpc>
              <a:spcBef>
                <a:spcPts val="0"/>
              </a:spcBef>
              <a:spcAft>
                <a:spcPts val="0"/>
              </a:spcAft>
              <a:buClrTx/>
              <a:buSzTx/>
              <a:buFontTx/>
              <a:buNone/>
              <a:tabLst/>
              <a:defRPr/>
            </a:pPr>
            <a:r>
              <a:rPr lang="de-DE" sz="1400" err="1">
                <a:solidFill>
                  <a:schemeClr val="bg1"/>
                </a:solidFill>
                <a:latin typeface="Threespin-CondLight"/>
                <a:cs typeface="Threespin-CondLight"/>
              </a:rPr>
              <a:t>Anthracite</a:t>
            </a:r>
            <a:r>
              <a:rPr lang="de-DE" sz="1400">
                <a:solidFill>
                  <a:schemeClr val="bg1"/>
                </a:solidFill>
                <a:latin typeface="Threespin-CondLight"/>
                <a:cs typeface="Threespin-CondLight"/>
              </a:rPr>
              <a:t> 80%</a:t>
            </a:r>
          </a:p>
        </p:txBody>
      </p:sp>
      <p:sp>
        <p:nvSpPr>
          <p:cNvPr id="24" name="Rechteck 23"/>
          <p:cNvSpPr>
            <a:spLocks/>
          </p:cNvSpPr>
          <p:nvPr userDrawn="1"/>
        </p:nvSpPr>
        <p:spPr>
          <a:xfrm>
            <a:off x="12282085" y="4723646"/>
            <a:ext cx="2305282" cy="21406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r>
              <a:rPr lang="is-IS" sz="1400">
                <a:solidFill>
                  <a:schemeClr val="bg1"/>
                </a:solidFill>
                <a:latin typeface="Threespin-CondLight"/>
                <a:cs typeface="Threespin-CondLight"/>
              </a:rPr>
              <a:t>RGB</a:t>
            </a:r>
            <a:br>
              <a:rPr lang="is-IS" sz="1400">
                <a:solidFill>
                  <a:schemeClr val="bg1"/>
                </a:solidFill>
                <a:latin typeface="Threespin-CondLight"/>
                <a:cs typeface="Threespin-CondLight"/>
              </a:rPr>
            </a:br>
            <a:r>
              <a:rPr lang="is-IS" sz="1400">
                <a:solidFill>
                  <a:schemeClr val="bg1"/>
                </a:solidFill>
                <a:latin typeface="Threespin-CondLight"/>
                <a:cs typeface="Threespin-CondLight"/>
              </a:rPr>
              <a:t>168 / 177 / 178</a:t>
            </a:r>
            <a:endParaRPr lang="de-DE" sz="1400">
              <a:solidFill>
                <a:schemeClr val="bg1"/>
              </a:solidFill>
              <a:latin typeface="Threespin-CondLight"/>
              <a:cs typeface="Threespin-CondLight"/>
            </a:endParaRPr>
          </a:p>
          <a:p>
            <a:pPr algn="ctr"/>
            <a:br>
              <a:rPr lang="de-DE" sz="1400">
                <a:solidFill>
                  <a:schemeClr val="bg1"/>
                </a:solidFill>
                <a:latin typeface="Threespin-CondLight"/>
                <a:cs typeface="Threespin-CondLight"/>
              </a:rPr>
            </a:br>
            <a:r>
              <a:rPr lang="de-DE" sz="1400">
                <a:solidFill>
                  <a:schemeClr val="bg1"/>
                </a:solidFill>
                <a:latin typeface="Threespin-CondLight"/>
                <a:cs typeface="Threespin-CondLight"/>
              </a:rPr>
              <a:t>#</a:t>
            </a:r>
            <a:r>
              <a:rPr lang="de-DE" sz="1400">
                <a:latin typeface="Threespin-CondLight"/>
                <a:cs typeface="Threespin-CondLight"/>
              </a:rPr>
              <a:t>ABB1B2</a:t>
            </a:r>
          </a:p>
          <a:p>
            <a:pPr algn="ctr"/>
            <a:endParaRPr lang="de-DE" sz="1400">
              <a:solidFill>
                <a:schemeClr val="bg1"/>
              </a:solidFill>
              <a:latin typeface="Threespin-CondLight"/>
              <a:cs typeface="Threespin-CondLight"/>
            </a:endParaRPr>
          </a:p>
          <a:p>
            <a:pPr algn="ctr"/>
            <a:r>
              <a:rPr lang="de-DE" sz="1400" err="1">
                <a:solidFill>
                  <a:schemeClr val="bg1"/>
                </a:solidFill>
                <a:latin typeface="Threespin-CondLight"/>
                <a:cs typeface="Threespin-CondLight"/>
              </a:rPr>
              <a:t>Anthracite</a:t>
            </a:r>
            <a:r>
              <a:rPr lang="de-DE" sz="1400">
                <a:solidFill>
                  <a:schemeClr val="bg1"/>
                </a:solidFill>
                <a:latin typeface="Threespin-CondLight"/>
                <a:cs typeface="Threespin-CondLight"/>
              </a:rPr>
              <a:t> 40%</a:t>
            </a:r>
          </a:p>
        </p:txBody>
      </p:sp>
      <p:sp>
        <p:nvSpPr>
          <p:cNvPr id="26" name="Rechteck 25">
            <a:extLst>
              <a:ext uri="{FF2B5EF4-FFF2-40B4-BE49-F238E27FC236}">
                <a16:creationId xmlns:a16="http://schemas.microsoft.com/office/drawing/2014/main" id="{661EC125-AE45-967F-2479-A6C475D97ABB}"/>
              </a:ext>
            </a:extLst>
          </p:cNvPr>
          <p:cNvSpPr>
            <a:spLocks/>
          </p:cNvSpPr>
          <p:nvPr userDrawn="1"/>
        </p:nvSpPr>
        <p:spPr>
          <a:xfrm>
            <a:off x="14963552" y="4723646"/>
            <a:ext cx="2305282" cy="2140619"/>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r>
              <a:rPr lang="is-IS" sz="1400">
                <a:solidFill>
                  <a:schemeClr val="bg1"/>
                </a:solidFill>
                <a:latin typeface="Threespin-CondLight"/>
                <a:cs typeface="Threespin-CondLight"/>
              </a:rPr>
              <a:t>RGB</a:t>
            </a:r>
            <a:br>
              <a:rPr lang="is-IS" sz="1400">
                <a:solidFill>
                  <a:schemeClr val="bg1"/>
                </a:solidFill>
                <a:latin typeface="Threespin-CondLight"/>
                <a:cs typeface="Threespin-CondLight"/>
              </a:rPr>
            </a:br>
            <a:r>
              <a:rPr lang="is-IS" sz="1400">
                <a:solidFill>
                  <a:schemeClr val="bg1"/>
                </a:solidFill>
                <a:latin typeface="Threespin-CondLight"/>
                <a:cs typeface="Threespin-CondLight"/>
              </a:rPr>
              <a:t>213 / 220 / </a:t>
            </a:r>
            <a:r>
              <a:rPr lang="de-DE" sz="1400">
                <a:solidFill>
                  <a:schemeClr val="bg1"/>
                </a:solidFill>
                <a:latin typeface="Threespin-CondLight"/>
                <a:cs typeface="Threespin-CondLight"/>
              </a:rPr>
              <a:t>221</a:t>
            </a:r>
          </a:p>
          <a:p>
            <a:pPr algn="ctr"/>
            <a:br>
              <a:rPr lang="de-DE" sz="1400">
                <a:solidFill>
                  <a:schemeClr val="bg1"/>
                </a:solidFill>
                <a:latin typeface="Threespin-CondLight"/>
                <a:cs typeface="Threespin-CondLight"/>
              </a:rPr>
            </a:br>
            <a:r>
              <a:rPr lang="de-DE" sz="1400">
                <a:solidFill>
                  <a:schemeClr val="bg1"/>
                </a:solidFill>
                <a:latin typeface="Threespin-CondLight"/>
                <a:cs typeface="Threespin-CondLight"/>
              </a:rPr>
              <a:t>#D5DCDD</a:t>
            </a:r>
          </a:p>
          <a:p>
            <a:pPr algn="ctr"/>
            <a:r>
              <a:rPr lang="de-DE" sz="1400" err="1">
                <a:solidFill>
                  <a:schemeClr val="bg1"/>
                </a:solidFill>
                <a:latin typeface="Threespin-CondLight"/>
                <a:cs typeface="Threespin-CondLight"/>
              </a:rPr>
              <a:t>Anthracite</a:t>
            </a:r>
            <a:r>
              <a:rPr lang="de-DE" sz="1400">
                <a:solidFill>
                  <a:schemeClr val="bg1"/>
                </a:solidFill>
                <a:latin typeface="Threespin-CondLight"/>
                <a:cs typeface="Threespin-CondLight"/>
              </a:rPr>
              <a:t> 20%</a:t>
            </a:r>
          </a:p>
        </p:txBody>
      </p:sp>
      <p:sp>
        <p:nvSpPr>
          <p:cNvPr id="29" name="Textfeld 28">
            <a:extLst>
              <a:ext uri="{FF2B5EF4-FFF2-40B4-BE49-F238E27FC236}">
                <a16:creationId xmlns:a16="http://schemas.microsoft.com/office/drawing/2014/main" id="{9C26E794-4AAC-E0A3-2C0A-34DB481764C1}"/>
              </a:ext>
            </a:extLst>
          </p:cNvPr>
          <p:cNvSpPr txBox="1"/>
          <p:nvPr userDrawn="1"/>
        </p:nvSpPr>
        <p:spPr>
          <a:xfrm>
            <a:off x="1273277" y="2277559"/>
            <a:ext cx="5298119" cy="9125575"/>
          </a:xfrm>
          <a:prstGeom prst="rect">
            <a:avLst/>
          </a:prstGeom>
          <a:noFill/>
        </p:spPr>
        <p:txBody>
          <a:bodyPr wrap="square">
            <a:spAutoFit/>
          </a:bodyPr>
          <a:lstStyle/>
          <a:p>
            <a:pPr marL="0" indent="0">
              <a:lnSpc>
                <a:spcPct val="100000"/>
              </a:lnSpc>
              <a:buFont typeface="Arial" panose="020B0604020202020204" pitchFamily="34" charset="0"/>
              <a:buNone/>
            </a:pPr>
            <a:r>
              <a:rPr lang="de-DE" sz="2400">
                <a:solidFill>
                  <a:schemeClr val="tx1"/>
                </a:solidFill>
                <a:latin typeface="Threespin-CondDemibold" panose="020B0706030101010102" pitchFamily="34" charset="0"/>
                <a:cs typeface="Threespin-Light"/>
              </a:rPr>
              <a:t>Cyan</a:t>
            </a:r>
          </a:p>
          <a:p>
            <a:pPr marL="438881" indent="-438881" algn="l" defTabSz="701825" rtl="0" eaLnBrk="1" latinLnBrk="0" hangingPunct="1">
              <a:lnSpc>
                <a:spcPct val="100000"/>
              </a:lnSpc>
              <a:spcBef>
                <a:spcPts val="648"/>
              </a:spcBef>
              <a:buFont typeface="Arial" panose="020B0604020202020204" pitchFamily="34" charset="0"/>
              <a:buChar char="•"/>
            </a:pPr>
            <a:r>
              <a:rPr lang="de-DE" sz="2400" kern="1200">
                <a:solidFill>
                  <a:schemeClr val="tx1"/>
                </a:solidFill>
                <a:latin typeface="+mn-lt"/>
                <a:ea typeface="+mn-ea"/>
                <a:cs typeface="+mn-cs"/>
              </a:rPr>
              <a:t>Grundsätzliche Gestaltungsfarbe</a:t>
            </a:r>
          </a:p>
          <a:p>
            <a:pPr marL="438881" indent="-438881" algn="l" defTabSz="701825" rtl="0" eaLnBrk="1" latinLnBrk="0" hangingPunct="1">
              <a:lnSpc>
                <a:spcPct val="100000"/>
              </a:lnSpc>
              <a:spcBef>
                <a:spcPts val="648"/>
              </a:spcBef>
              <a:buFont typeface="Arial" panose="020B0604020202020204" pitchFamily="34" charset="0"/>
              <a:buChar char="•"/>
            </a:pPr>
            <a:r>
              <a:rPr lang="de-DE" sz="2400" kern="1200">
                <a:solidFill>
                  <a:schemeClr val="tx1"/>
                </a:solidFill>
                <a:latin typeface="+mn-lt"/>
                <a:ea typeface="+mn-ea"/>
                <a:cs typeface="+mn-cs"/>
              </a:rPr>
              <a:t>Wird hauptsächlich auf Folien verwendet</a:t>
            </a:r>
          </a:p>
          <a:p>
            <a:pPr marL="438881" indent="-438881" algn="l" defTabSz="701825" rtl="0" eaLnBrk="1" latinLnBrk="0" hangingPunct="1">
              <a:lnSpc>
                <a:spcPct val="100000"/>
              </a:lnSpc>
              <a:spcBef>
                <a:spcPts val="648"/>
              </a:spcBef>
              <a:buFont typeface="Arial" panose="020B0604020202020204" pitchFamily="34" charset="0"/>
              <a:buChar char="•"/>
            </a:pPr>
            <a:r>
              <a:rPr lang="de-DE" sz="2400" kern="1200">
                <a:solidFill>
                  <a:schemeClr val="tx1"/>
                </a:solidFill>
                <a:latin typeface="+mn-lt"/>
                <a:ea typeface="+mn-ea"/>
                <a:cs typeface="+mn-cs"/>
              </a:rPr>
              <a:t>Mit dieser Farbe wird ein Element hervorgehoben, welches zuerst in den Fokus rücken soll</a:t>
            </a:r>
          </a:p>
          <a:p>
            <a:pPr marL="0" indent="0">
              <a:lnSpc>
                <a:spcPct val="100000"/>
              </a:lnSpc>
              <a:buFont typeface="Arial" panose="020B0604020202020204" pitchFamily="34" charset="0"/>
              <a:buNone/>
            </a:pPr>
            <a:endParaRPr lang="de-DE" sz="2400">
              <a:solidFill>
                <a:schemeClr val="tx1"/>
              </a:solidFill>
              <a:latin typeface="Threespin-CondLight" panose="020B0506020101010102" pitchFamily="34" charset="0"/>
              <a:cs typeface="Threespin-Light"/>
            </a:endParaRPr>
          </a:p>
          <a:p>
            <a:pPr marL="0" indent="0">
              <a:lnSpc>
                <a:spcPct val="100000"/>
              </a:lnSpc>
              <a:buFont typeface="Arial" panose="020B0604020202020204" pitchFamily="34" charset="0"/>
              <a:buNone/>
            </a:pPr>
            <a:r>
              <a:rPr lang="de-DE" sz="2400">
                <a:solidFill>
                  <a:schemeClr val="tx1"/>
                </a:solidFill>
                <a:latin typeface="Threespin-CondDemibold" panose="020B0706030101010102" pitchFamily="34" charset="0"/>
                <a:cs typeface="Threespin-Light"/>
              </a:rPr>
              <a:t>Gray</a:t>
            </a:r>
          </a:p>
          <a:p>
            <a:pPr marL="438881" indent="-438881" algn="l" defTabSz="701825" rtl="0" eaLnBrk="1" latinLnBrk="0" hangingPunct="1">
              <a:spcBef>
                <a:spcPts val="648"/>
              </a:spcBef>
              <a:buFont typeface="Arial" panose="020B0604020202020204" pitchFamily="34" charset="0"/>
              <a:buChar char="•"/>
            </a:pPr>
            <a:r>
              <a:rPr lang="de-DE" sz="2400" kern="1200">
                <a:solidFill>
                  <a:schemeClr val="tx1"/>
                </a:solidFill>
                <a:latin typeface="+mn-lt"/>
                <a:ea typeface="+mn-ea"/>
                <a:cs typeface="+mn-cs"/>
              </a:rPr>
              <a:t>Einsatz von Abstufungen in Gray Tönen</a:t>
            </a:r>
          </a:p>
          <a:p>
            <a:pPr marL="438881" indent="-438881" algn="l" defTabSz="701825" rtl="0" eaLnBrk="1" latinLnBrk="0" hangingPunct="1">
              <a:spcBef>
                <a:spcPts val="648"/>
              </a:spcBef>
              <a:buFont typeface="Arial" panose="020B0604020202020204" pitchFamily="34" charset="0"/>
              <a:buChar char="•"/>
            </a:pPr>
            <a:r>
              <a:rPr lang="de-DE" sz="2400" kern="1200">
                <a:solidFill>
                  <a:schemeClr val="tx1"/>
                </a:solidFill>
                <a:latin typeface="+mn-lt"/>
                <a:ea typeface="+mn-ea"/>
                <a:cs typeface="+mn-cs"/>
              </a:rPr>
              <a:t>Schriftfarbe</a:t>
            </a:r>
          </a:p>
          <a:p>
            <a:pPr marL="0" indent="0">
              <a:buFont typeface="Arial" panose="020B0604020202020204" pitchFamily="34" charset="0"/>
              <a:buNone/>
            </a:pPr>
            <a:endParaRPr lang="de-DE" sz="2400" kern="1200">
              <a:solidFill>
                <a:schemeClr val="tx1"/>
              </a:solidFill>
              <a:latin typeface="Threespin-CondLight" panose="020B0506020101010102" pitchFamily="34" charset="0"/>
              <a:ea typeface="+mn-ea"/>
              <a:cs typeface="Threespin-Light"/>
            </a:endParaRPr>
          </a:p>
          <a:p>
            <a:pPr marL="0" indent="0">
              <a:lnSpc>
                <a:spcPct val="100000"/>
              </a:lnSpc>
              <a:buFont typeface="Arial" panose="020B0604020202020204" pitchFamily="34" charset="0"/>
              <a:buNone/>
            </a:pPr>
            <a:r>
              <a:rPr lang="de-DE" sz="2400">
                <a:solidFill>
                  <a:schemeClr val="tx1"/>
                </a:solidFill>
                <a:latin typeface="Threespin-CondDemibold" panose="020B0706030101010102" pitchFamily="34" charset="0"/>
                <a:cs typeface="Threespin-Light"/>
              </a:rPr>
              <a:t>Yellow</a:t>
            </a:r>
          </a:p>
          <a:p>
            <a:pPr marL="438881" indent="-438881" algn="l" defTabSz="701825" rtl="0" eaLnBrk="1" latinLnBrk="0" hangingPunct="1">
              <a:spcBef>
                <a:spcPts val="648"/>
              </a:spcBef>
              <a:buFont typeface="Arial" panose="020B0604020202020204" pitchFamily="34" charset="0"/>
              <a:buChar char="•"/>
            </a:pPr>
            <a:r>
              <a:rPr lang="de-DE" sz="2400" kern="1200">
                <a:solidFill>
                  <a:schemeClr val="tx1"/>
                </a:solidFill>
                <a:latin typeface="+mn-lt"/>
                <a:ea typeface="+mn-ea"/>
                <a:cs typeface="+mn-cs"/>
              </a:rPr>
              <a:t>Die Akzentfarbe wird sparsam eingesetzt</a:t>
            </a:r>
          </a:p>
          <a:p>
            <a:pPr marL="438881" indent="-438881" algn="l" defTabSz="701825" rtl="0" eaLnBrk="1" latinLnBrk="0" hangingPunct="1">
              <a:spcBef>
                <a:spcPts val="648"/>
              </a:spcBef>
              <a:buFont typeface="Arial" panose="020B0604020202020204" pitchFamily="34" charset="0"/>
              <a:buChar char="•"/>
            </a:pPr>
            <a:r>
              <a:rPr lang="de-DE" sz="2400" kern="1200">
                <a:solidFill>
                  <a:schemeClr val="tx1"/>
                </a:solidFill>
                <a:latin typeface="+mn-lt"/>
                <a:ea typeface="+mn-ea"/>
                <a:cs typeface="+mn-cs"/>
              </a:rPr>
              <a:t>Dient zum besonderen Hervorheben eines Objekts bspw. eines Call-</a:t>
            </a:r>
            <a:r>
              <a:rPr lang="de-DE" sz="2400" kern="1200" err="1">
                <a:solidFill>
                  <a:schemeClr val="tx1"/>
                </a:solidFill>
                <a:latin typeface="+mn-lt"/>
                <a:ea typeface="+mn-ea"/>
                <a:cs typeface="+mn-cs"/>
              </a:rPr>
              <a:t>To</a:t>
            </a:r>
            <a:r>
              <a:rPr lang="de-DE" sz="2400" kern="1200">
                <a:solidFill>
                  <a:schemeClr val="tx1"/>
                </a:solidFill>
                <a:latin typeface="+mn-lt"/>
                <a:ea typeface="+mn-ea"/>
                <a:cs typeface="+mn-cs"/>
              </a:rPr>
              <a:t>-Actions</a:t>
            </a:r>
          </a:p>
          <a:p>
            <a:pPr marL="0" indent="0">
              <a:buFont typeface="Arial" panose="020B0604020202020204" pitchFamily="34" charset="0"/>
              <a:buNone/>
            </a:pPr>
            <a:endParaRPr lang="de-DE" sz="2400">
              <a:solidFill>
                <a:schemeClr val="tx1"/>
              </a:solidFill>
              <a:latin typeface="Threespin-CondLight" panose="020B0506020101010102" pitchFamily="34" charset="0"/>
              <a:cs typeface="Threespin-Light"/>
            </a:endParaRPr>
          </a:p>
          <a:p>
            <a:pPr marL="457200" indent="-457200">
              <a:lnSpc>
                <a:spcPct val="100000"/>
              </a:lnSpc>
              <a:buFont typeface="Arial" panose="020B0604020202020204" pitchFamily="34" charset="0"/>
              <a:buChar char="•"/>
            </a:pPr>
            <a:endParaRPr lang="de-DE" sz="2400">
              <a:solidFill>
                <a:schemeClr val="tx1"/>
              </a:solidFill>
              <a:latin typeface="Threespin-CondLight" panose="020B0506020101010102" pitchFamily="34" charset="0"/>
              <a:cs typeface="Threespin-Light"/>
            </a:endParaRPr>
          </a:p>
          <a:p>
            <a:pPr marL="457200" indent="-457200">
              <a:lnSpc>
                <a:spcPct val="100000"/>
              </a:lnSpc>
              <a:buFont typeface="Arial" panose="020B0604020202020204" pitchFamily="34" charset="0"/>
              <a:buChar char="•"/>
            </a:pPr>
            <a:endParaRPr lang="de-DE" sz="2400">
              <a:solidFill>
                <a:schemeClr val="tx1"/>
              </a:solidFill>
              <a:latin typeface="Threespin-CondLight" panose="020B0506020101010102" pitchFamily="34" charset="0"/>
              <a:cs typeface="Threespin-Light"/>
            </a:endParaRPr>
          </a:p>
          <a:p>
            <a:pPr marL="0" indent="0">
              <a:lnSpc>
                <a:spcPct val="100000"/>
              </a:lnSpc>
              <a:buFont typeface="Arial" panose="020B0604020202020204" pitchFamily="34" charset="0"/>
              <a:buNone/>
            </a:pPr>
            <a:endParaRPr lang="de-DE" sz="2400">
              <a:solidFill>
                <a:schemeClr val="tx1"/>
              </a:solidFill>
              <a:latin typeface="Threespin-CondLight" panose="020B0506020101010102" pitchFamily="34" charset="0"/>
              <a:cs typeface="Threespin-Light"/>
            </a:endParaRPr>
          </a:p>
        </p:txBody>
      </p:sp>
      <p:sp>
        <p:nvSpPr>
          <p:cNvPr id="15" name="Foliennummernplatzhalter 10">
            <a:extLst>
              <a:ext uri="{FF2B5EF4-FFF2-40B4-BE49-F238E27FC236}">
                <a16:creationId xmlns:a16="http://schemas.microsoft.com/office/drawing/2014/main" id="{334D3867-B1F7-F775-EED6-384AE6E6324D}"/>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2" name="Titel 20">
            <a:extLst>
              <a:ext uri="{FF2B5EF4-FFF2-40B4-BE49-F238E27FC236}">
                <a16:creationId xmlns:a16="http://schemas.microsoft.com/office/drawing/2014/main" id="{28AC3662-59C2-91E9-B7C3-874ECA426208}"/>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14" name="Textplatzhalter 24">
            <a:extLst>
              <a:ext uri="{FF2B5EF4-FFF2-40B4-BE49-F238E27FC236}">
                <a16:creationId xmlns:a16="http://schemas.microsoft.com/office/drawing/2014/main" id="{E1046668-C0B5-4B42-DC9C-93F3633FF61C}"/>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180264158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iner">
    <p:spTree>
      <p:nvGrpSpPr>
        <p:cNvPr id="1" name=""/>
        <p:cNvGrpSpPr/>
        <p:nvPr/>
      </p:nvGrpSpPr>
      <p:grpSpPr>
        <a:xfrm>
          <a:off x="0" y="0"/>
          <a:ext cx="0" cy="0"/>
          <a:chOff x="0" y="0"/>
          <a:chExt cx="0" cy="0"/>
        </a:xfrm>
      </p:grpSpPr>
      <p:pic>
        <p:nvPicPr>
          <p:cNvPr id="5" name="Grafik 4" hidden="1">
            <a:extLst>
              <a:ext uri="{FF2B5EF4-FFF2-40B4-BE49-F238E27FC236}">
                <a16:creationId xmlns:a16="http://schemas.microsoft.com/office/drawing/2014/main" id="{7D62B176-9BAD-0B37-0A49-62713C6E4E5B}"/>
              </a:ext>
            </a:extLst>
          </p:cNvPr>
          <p:cNvPicPr>
            <a:picLocks noChangeAspect="1"/>
          </p:cNvPicPr>
          <p:nvPr userDrawn="1"/>
        </p:nvPicPr>
        <p:blipFill>
          <a:blip r:embed="rId2"/>
          <a:stretch>
            <a:fillRect/>
          </a:stretch>
        </p:blipFill>
        <p:spPr>
          <a:xfrm>
            <a:off x="644514" y="111423"/>
            <a:ext cx="8126984" cy="8126984"/>
          </a:xfrm>
          <a:prstGeom prst="rect">
            <a:avLst/>
          </a:prstGeom>
        </p:spPr>
      </p:pic>
      <p:sp>
        <p:nvSpPr>
          <p:cNvPr id="7" name="Rechteck: abgerundete Ecken 6">
            <a:extLst>
              <a:ext uri="{FF2B5EF4-FFF2-40B4-BE49-F238E27FC236}">
                <a16:creationId xmlns:a16="http://schemas.microsoft.com/office/drawing/2014/main" id="{2D0A5F49-49DB-0EAA-602B-B067F356F4B6}"/>
              </a:ext>
            </a:extLst>
          </p:cNvPr>
          <p:cNvSpPr/>
          <p:nvPr userDrawn="1"/>
        </p:nvSpPr>
        <p:spPr>
          <a:xfrm>
            <a:off x="6623050" y="1384283"/>
            <a:ext cx="8125451" cy="8125200"/>
          </a:xfrm>
          <a:prstGeom prst="roundRect">
            <a:avLst>
              <a:gd name="adj" fmla="val 5044"/>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b" anchorCtr="1"/>
          <a:lstStyle/>
          <a:p>
            <a:r>
              <a:rPr lang="de-DE" sz="1318">
                <a:solidFill>
                  <a:schemeClr val="bg1"/>
                </a:solidFill>
              </a:rPr>
              <a:t>Box 22,57 cm; </a:t>
            </a:r>
          </a:p>
          <a:p>
            <a:r>
              <a:rPr lang="de-DE" sz="1318">
                <a:solidFill>
                  <a:schemeClr val="bg1"/>
                </a:solidFill>
              </a:rPr>
              <a:t>11,2mm Corner Radius, 32px </a:t>
            </a:r>
            <a:r>
              <a:rPr lang="de-DE" sz="1318" b="1">
                <a:solidFill>
                  <a:schemeClr val="bg1"/>
                </a:solidFill>
              </a:rPr>
              <a:t>( Size 22 )</a:t>
            </a:r>
          </a:p>
        </p:txBody>
      </p:sp>
      <p:pic>
        <p:nvPicPr>
          <p:cNvPr id="8" name="Grafik 7" hidden="1">
            <a:extLst>
              <a:ext uri="{FF2B5EF4-FFF2-40B4-BE49-F238E27FC236}">
                <a16:creationId xmlns:a16="http://schemas.microsoft.com/office/drawing/2014/main" id="{7CE1B222-F5BD-2008-163A-628961BBE276}"/>
              </a:ext>
            </a:extLst>
          </p:cNvPr>
          <p:cNvPicPr>
            <a:picLocks noChangeAspect="1"/>
          </p:cNvPicPr>
          <p:nvPr userDrawn="1"/>
        </p:nvPicPr>
        <p:blipFill>
          <a:blip r:embed="rId3"/>
          <a:stretch>
            <a:fillRect/>
          </a:stretch>
        </p:blipFill>
        <p:spPr>
          <a:xfrm>
            <a:off x="8897331" y="103411"/>
            <a:ext cx="6095238" cy="6095238"/>
          </a:xfrm>
          <a:prstGeom prst="rect">
            <a:avLst/>
          </a:prstGeom>
        </p:spPr>
      </p:pic>
      <p:sp>
        <p:nvSpPr>
          <p:cNvPr id="9" name="Rechteck: abgerundete Ecken 8">
            <a:extLst>
              <a:ext uri="{FF2B5EF4-FFF2-40B4-BE49-F238E27FC236}">
                <a16:creationId xmlns:a16="http://schemas.microsoft.com/office/drawing/2014/main" id="{061BBB93-FA66-5057-6537-84DD974FE1A9}"/>
              </a:ext>
            </a:extLst>
          </p:cNvPr>
          <p:cNvSpPr/>
          <p:nvPr userDrawn="1"/>
        </p:nvSpPr>
        <p:spPr>
          <a:xfrm>
            <a:off x="7638375" y="2305026"/>
            <a:ext cx="6094800" cy="6094800"/>
          </a:xfrm>
          <a:prstGeom prst="roundRect">
            <a:avLst>
              <a:gd name="adj" fmla="val 658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r>
              <a:rPr lang="de-DE" sz="1318"/>
              <a:t>Box 16,93 cm; </a:t>
            </a:r>
          </a:p>
          <a:p>
            <a:r>
              <a:rPr lang="de-DE" sz="1318"/>
              <a:t>11,2mm Corner Radius, 32px</a:t>
            </a:r>
          </a:p>
        </p:txBody>
      </p:sp>
      <p:pic>
        <p:nvPicPr>
          <p:cNvPr id="10" name="Grafik 9" hidden="1">
            <a:extLst>
              <a:ext uri="{FF2B5EF4-FFF2-40B4-BE49-F238E27FC236}">
                <a16:creationId xmlns:a16="http://schemas.microsoft.com/office/drawing/2014/main" id="{205E009E-E4B9-8FCF-B5F1-8063C57D6724}"/>
              </a:ext>
            </a:extLst>
          </p:cNvPr>
          <p:cNvPicPr>
            <a:picLocks noChangeAspect="1"/>
          </p:cNvPicPr>
          <p:nvPr userDrawn="1"/>
        </p:nvPicPr>
        <p:blipFill>
          <a:blip r:embed="rId4"/>
          <a:stretch>
            <a:fillRect/>
          </a:stretch>
        </p:blipFill>
        <p:spPr>
          <a:xfrm>
            <a:off x="8909604" y="6337397"/>
            <a:ext cx="4063492" cy="4063492"/>
          </a:xfrm>
          <a:prstGeom prst="rect">
            <a:avLst/>
          </a:prstGeom>
        </p:spPr>
      </p:pic>
      <p:sp>
        <p:nvSpPr>
          <p:cNvPr id="11" name="Rechteck: abgerundete Ecken 10">
            <a:extLst>
              <a:ext uri="{FF2B5EF4-FFF2-40B4-BE49-F238E27FC236}">
                <a16:creationId xmlns:a16="http://schemas.microsoft.com/office/drawing/2014/main" id="{19896F45-9800-312E-60EC-7DEAA08178A4}"/>
              </a:ext>
            </a:extLst>
          </p:cNvPr>
          <p:cNvSpPr/>
          <p:nvPr userDrawn="1"/>
        </p:nvSpPr>
        <p:spPr>
          <a:xfrm>
            <a:off x="8637481" y="3234544"/>
            <a:ext cx="4060800" cy="4060800"/>
          </a:xfrm>
          <a:prstGeom prst="roundRect">
            <a:avLst>
              <a:gd name="adj" fmla="val 10392"/>
            </a:avLst>
          </a:prstGeom>
          <a:solidFill>
            <a:schemeClr val="accent3"/>
          </a:solidFill>
          <a:ln w="38100">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r>
              <a:rPr lang="de-DE" sz="1318"/>
              <a:t>Box 11,28 cm; </a:t>
            </a:r>
          </a:p>
          <a:p>
            <a:r>
              <a:rPr lang="de-DE" sz="1318"/>
              <a:t>11,2mm Corner Radius, 32px</a:t>
            </a:r>
          </a:p>
        </p:txBody>
      </p:sp>
      <p:pic>
        <p:nvPicPr>
          <p:cNvPr id="12" name="Grafik 11" hidden="1">
            <a:extLst>
              <a:ext uri="{FF2B5EF4-FFF2-40B4-BE49-F238E27FC236}">
                <a16:creationId xmlns:a16="http://schemas.microsoft.com/office/drawing/2014/main" id="{3081DC96-7688-99CB-DBB6-EB5EDFFFB6E1}"/>
              </a:ext>
            </a:extLst>
          </p:cNvPr>
          <p:cNvPicPr>
            <a:picLocks noChangeAspect="1"/>
          </p:cNvPicPr>
          <p:nvPr userDrawn="1"/>
        </p:nvPicPr>
        <p:blipFill>
          <a:blip r:embed="rId5"/>
          <a:stretch>
            <a:fillRect/>
          </a:stretch>
        </p:blipFill>
        <p:spPr>
          <a:xfrm>
            <a:off x="15365770" y="3924685"/>
            <a:ext cx="2031746" cy="2031746"/>
          </a:xfrm>
          <a:prstGeom prst="rect">
            <a:avLst/>
          </a:prstGeom>
        </p:spPr>
      </p:pic>
      <p:pic>
        <p:nvPicPr>
          <p:cNvPr id="13" name="Grafik 12">
            <a:extLst>
              <a:ext uri="{FF2B5EF4-FFF2-40B4-BE49-F238E27FC236}">
                <a16:creationId xmlns:a16="http://schemas.microsoft.com/office/drawing/2014/main" id="{5D5FDE42-8A1D-095B-C370-C4CD3E5BC351}"/>
              </a:ext>
            </a:extLst>
          </p:cNvPr>
          <p:cNvPicPr>
            <a:picLocks noChangeAspect="1"/>
          </p:cNvPicPr>
          <p:nvPr userDrawn="1"/>
        </p:nvPicPr>
        <p:blipFill>
          <a:blip r:embed="rId6"/>
          <a:stretch>
            <a:fillRect/>
          </a:stretch>
        </p:blipFill>
        <p:spPr>
          <a:xfrm>
            <a:off x="15204730" y="5446883"/>
            <a:ext cx="1015873" cy="1015873"/>
          </a:xfrm>
          <a:prstGeom prst="rect">
            <a:avLst/>
          </a:prstGeom>
        </p:spPr>
      </p:pic>
      <p:pic>
        <p:nvPicPr>
          <p:cNvPr id="14" name="Grafik 13" hidden="1">
            <a:extLst>
              <a:ext uri="{FF2B5EF4-FFF2-40B4-BE49-F238E27FC236}">
                <a16:creationId xmlns:a16="http://schemas.microsoft.com/office/drawing/2014/main" id="{F30F1674-D2D4-2D5F-D9AE-993619FA35A9}"/>
              </a:ext>
            </a:extLst>
          </p:cNvPr>
          <p:cNvPicPr>
            <a:picLocks noChangeAspect="1"/>
          </p:cNvPicPr>
          <p:nvPr userDrawn="1"/>
        </p:nvPicPr>
        <p:blipFill>
          <a:blip r:embed="rId7"/>
          <a:stretch>
            <a:fillRect/>
          </a:stretch>
        </p:blipFill>
        <p:spPr>
          <a:xfrm>
            <a:off x="13071788" y="6300168"/>
            <a:ext cx="3047619" cy="3047619"/>
          </a:xfrm>
          <a:prstGeom prst="rect">
            <a:avLst/>
          </a:prstGeom>
        </p:spPr>
      </p:pic>
      <p:sp>
        <p:nvSpPr>
          <p:cNvPr id="15" name="Rechteck: abgerundete Ecken 14">
            <a:extLst>
              <a:ext uri="{FF2B5EF4-FFF2-40B4-BE49-F238E27FC236}">
                <a16:creationId xmlns:a16="http://schemas.microsoft.com/office/drawing/2014/main" id="{94C7DCA3-2987-A646-4A25-87522E9BBD28}"/>
              </a:ext>
            </a:extLst>
          </p:cNvPr>
          <p:cNvSpPr/>
          <p:nvPr userDrawn="1"/>
        </p:nvSpPr>
        <p:spPr>
          <a:xfrm>
            <a:off x="9145081" y="3742144"/>
            <a:ext cx="3045600" cy="3045600"/>
          </a:xfrm>
          <a:prstGeom prst="roundRect">
            <a:avLst>
              <a:gd name="adj" fmla="val 13222"/>
            </a:avLst>
          </a:prstGeom>
          <a:solidFill>
            <a:schemeClr val="accent4"/>
          </a:solidFill>
          <a:ln w="38100">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r>
              <a:rPr lang="de-DE" sz="1318"/>
              <a:t>Box 8,46 cm;</a:t>
            </a:r>
          </a:p>
          <a:p>
            <a:r>
              <a:rPr lang="de-DE" sz="1318"/>
              <a:t>11,2mm Corner Radius, 32px</a:t>
            </a:r>
          </a:p>
          <a:p>
            <a:r>
              <a:rPr lang="de-DE" sz="1318" b="1"/>
              <a:t>( Size 8)</a:t>
            </a:r>
          </a:p>
        </p:txBody>
      </p:sp>
      <p:sp>
        <p:nvSpPr>
          <p:cNvPr id="16" name="Rechteck: abgerundete Ecken 15">
            <a:extLst>
              <a:ext uri="{FF2B5EF4-FFF2-40B4-BE49-F238E27FC236}">
                <a16:creationId xmlns:a16="http://schemas.microsoft.com/office/drawing/2014/main" id="{022B39F6-21EB-84AF-DD69-4E367FC7A06E}"/>
              </a:ext>
            </a:extLst>
          </p:cNvPr>
          <p:cNvSpPr/>
          <p:nvPr userDrawn="1"/>
        </p:nvSpPr>
        <p:spPr>
          <a:xfrm>
            <a:off x="15155636" y="1384283"/>
            <a:ext cx="2031745" cy="2030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r>
              <a:rPr lang="de-DE" sz="1318">
                <a:solidFill>
                  <a:schemeClr val="bg1"/>
                </a:solidFill>
              </a:rPr>
              <a:t>Box 5,64 cm;</a:t>
            </a:r>
          </a:p>
          <a:p>
            <a:r>
              <a:rPr lang="de-DE" sz="1318">
                <a:solidFill>
                  <a:schemeClr val="bg1"/>
                </a:solidFill>
              </a:rPr>
              <a:t>8,4mm Corner Radius, 24px</a:t>
            </a:r>
          </a:p>
          <a:p>
            <a:r>
              <a:rPr lang="de-DE" sz="1318" b="1">
                <a:solidFill>
                  <a:schemeClr val="bg1"/>
                </a:solidFill>
              </a:rPr>
              <a:t>( Size 5 )</a:t>
            </a:r>
          </a:p>
        </p:txBody>
      </p:sp>
      <p:pic>
        <p:nvPicPr>
          <p:cNvPr id="17" name="Grafik 16" hidden="1">
            <a:extLst>
              <a:ext uri="{FF2B5EF4-FFF2-40B4-BE49-F238E27FC236}">
                <a16:creationId xmlns:a16="http://schemas.microsoft.com/office/drawing/2014/main" id="{ED1E7C68-85F3-E3C5-9EA2-BF863DA38899}"/>
              </a:ext>
            </a:extLst>
          </p:cNvPr>
          <p:cNvPicPr>
            <a:picLocks noChangeAspect="1"/>
          </p:cNvPicPr>
          <p:nvPr userDrawn="1"/>
        </p:nvPicPr>
        <p:blipFill>
          <a:blip r:embed="rId8"/>
          <a:stretch>
            <a:fillRect/>
          </a:stretch>
        </p:blipFill>
        <p:spPr>
          <a:xfrm>
            <a:off x="15419402" y="2283974"/>
            <a:ext cx="1523809" cy="1523809"/>
          </a:xfrm>
          <a:prstGeom prst="rect">
            <a:avLst/>
          </a:prstGeom>
        </p:spPr>
      </p:pic>
      <p:sp>
        <p:nvSpPr>
          <p:cNvPr id="18" name="Rechteck: abgerundete Ecken 17">
            <a:extLst>
              <a:ext uri="{FF2B5EF4-FFF2-40B4-BE49-F238E27FC236}">
                <a16:creationId xmlns:a16="http://schemas.microsoft.com/office/drawing/2014/main" id="{8FB61294-64C2-F67A-0624-69E83833D775}"/>
              </a:ext>
            </a:extLst>
          </p:cNvPr>
          <p:cNvSpPr/>
          <p:nvPr userDrawn="1"/>
        </p:nvSpPr>
        <p:spPr>
          <a:xfrm>
            <a:off x="15155636" y="3660550"/>
            <a:ext cx="1555200" cy="1555200"/>
          </a:xfrm>
          <a:prstGeom prst="roundRect">
            <a:avLst>
              <a:gd name="adj" fmla="val 20677"/>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86401" tIns="86401" rIns="86401" bIns="86401" rtlCol="0" anchor="ctr"/>
          <a:lstStyle/>
          <a:p>
            <a:r>
              <a:rPr lang="de-DE" sz="1001">
                <a:solidFill>
                  <a:schemeClr val="bg1"/>
                </a:solidFill>
              </a:rPr>
              <a:t>Box 4,23 cm;</a:t>
            </a:r>
          </a:p>
          <a:p>
            <a:r>
              <a:rPr lang="de-DE" sz="1001">
                <a:solidFill>
                  <a:schemeClr val="bg1"/>
                </a:solidFill>
              </a:rPr>
              <a:t>5,6mm Corner Radkius,16px</a:t>
            </a:r>
          </a:p>
          <a:p>
            <a:r>
              <a:rPr lang="de-DE" sz="1001" b="1">
                <a:solidFill>
                  <a:schemeClr val="bg1"/>
                </a:solidFill>
              </a:rPr>
              <a:t>( Size 4 )</a:t>
            </a:r>
          </a:p>
        </p:txBody>
      </p:sp>
      <p:pic>
        <p:nvPicPr>
          <p:cNvPr id="24" name="Grafik 23">
            <a:extLst>
              <a:ext uri="{FF2B5EF4-FFF2-40B4-BE49-F238E27FC236}">
                <a16:creationId xmlns:a16="http://schemas.microsoft.com/office/drawing/2014/main" id="{A1314EF9-AFE7-5D0E-4C4B-B4E9EEBFD767}"/>
              </a:ext>
            </a:extLst>
          </p:cNvPr>
          <p:cNvPicPr>
            <a:picLocks noChangeAspect="1"/>
          </p:cNvPicPr>
          <p:nvPr userDrawn="1"/>
        </p:nvPicPr>
        <p:blipFill>
          <a:blip r:embed="rId9"/>
          <a:stretch>
            <a:fillRect/>
          </a:stretch>
        </p:blipFill>
        <p:spPr>
          <a:xfrm>
            <a:off x="15265400" y="6693889"/>
            <a:ext cx="609524" cy="609524"/>
          </a:xfrm>
          <a:prstGeom prst="rect">
            <a:avLst/>
          </a:prstGeom>
        </p:spPr>
      </p:pic>
      <p:pic>
        <p:nvPicPr>
          <p:cNvPr id="26" name="Grafik 25">
            <a:extLst>
              <a:ext uri="{FF2B5EF4-FFF2-40B4-BE49-F238E27FC236}">
                <a16:creationId xmlns:a16="http://schemas.microsoft.com/office/drawing/2014/main" id="{E3CC177E-C8B7-C11D-50CA-430B869236EC}"/>
              </a:ext>
            </a:extLst>
          </p:cNvPr>
          <p:cNvPicPr>
            <a:picLocks noChangeAspect="1"/>
          </p:cNvPicPr>
          <p:nvPr userDrawn="1"/>
        </p:nvPicPr>
        <p:blipFill>
          <a:blip r:embed="rId10"/>
          <a:stretch>
            <a:fillRect/>
          </a:stretch>
        </p:blipFill>
        <p:spPr>
          <a:xfrm>
            <a:off x="15279876" y="7541493"/>
            <a:ext cx="419048" cy="406349"/>
          </a:xfrm>
          <a:prstGeom prst="rect">
            <a:avLst/>
          </a:prstGeom>
        </p:spPr>
      </p:pic>
      <p:sp>
        <p:nvSpPr>
          <p:cNvPr id="25" name="Textfeld 24">
            <a:extLst>
              <a:ext uri="{FF2B5EF4-FFF2-40B4-BE49-F238E27FC236}">
                <a16:creationId xmlns:a16="http://schemas.microsoft.com/office/drawing/2014/main" id="{1F13D0EF-6BCC-7023-1A55-B2004A06B6F8}"/>
              </a:ext>
            </a:extLst>
          </p:cNvPr>
          <p:cNvSpPr txBox="1"/>
          <p:nvPr userDrawn="1"/>
        </p:nvSpPr>
        <p:spPr>
          <a:xfrm>
            <a:off x="1273278" y="2277559"/>
            <a:ext cx="5330203" cy="3277820"/>
          </a:xfrm>
          <a:prstGeom prst="rect">
            <a:avLst/>
          </a:prstGeom>
          <a:noFill/>
        </p:spPr>
        <p:txBody>
          <a:bodyPr wrap="square">
            <a:spAutoFit/>
          </a:bodyPr>
          <a:lstStyle/>
          <a:p>
            <a:pPr marL="438881" indent="-438881" algn="l" defTabSz="701825" rtl="0" eaLnBrk="1" latinLnBrk="0" hangingPunct="1">
              <a:spcBef>
                <a:spcPts val="648"/>
              </a:spcBef>
              <a:buFont typeface="Arial" panose="020B0604020202020204" pitchFamily="34" charset="0"/>
              <a:buChar char="•"/>
            </a:pPr>
            <a:r>
              <a:rPr lang="de-DE" sz="2400" kern="1200">
                <a:solidFill>
                  <a:schemeClr val="tx1"/>
                </a:solidFill>
                <a:latin typeface="+mn-lt"/>
                <a:ea typeface="+mn-ea"/>
                <a:cs typeface="+mn-cs"/>
              </a:rPr>
              <a:t>Container werden mit einer einheitlichen Rundung definiert</a:t>
            </a:r>
          </a:p>
          <a:p>
            <a:pPr marL="438881" indent="-438881" algn="l" defTabSz="701825" rtl="0" eaLnBrk="1" latinLnBrk="0" hangingPunct="1">
              <a:spcBef>
                <a:spcPts val="648"/>
              </a:spcBef>
              <a:buFont typeface="Arial" panose="020B0604020202020204" pitchFamily="34" charset="0"/>
              <a:buChar char="•"/>
            </a:pPr>
            <a:r>
              <a:rPr lang="de-DE" sz="2400" kern="1200">
                <a:solidFill>
                  <a:schemeClr val="tx1"/>
                </a:solidFill>
                <a:latin typeface="+mn-lt"/>
                <a:ea typeface="+mn-ea"/>
                <a:cs typeface="+mn-cs"/>
              </a:rPr>
              <a:t>Container bieten Texten und weiteren Gestaltungselementen einen optischen „Halt“</a:t>
            </a:r>
          </a:p>
          <a:p>
            <a:pPr marL="438881" indent="-438881" algn="l" defTabSz="701825" rtl="0" eaLnBrk="1" latinLnBrk="0" hangingPunct="1">
              <a:spcBef>
                <a:spcPts val="648"/>
              </a:spcBef>
              <a:buFont typeface="Arial" panose="020B0604020202020204" pitchFamily="34" charset="0"/>
              <a:buChar char="•"/>
            </a:pPr>
            <a:endParaRPr lang="de-DE" sz="2400" kern="1200">
              <a:solidFill>
                <a:schemeClr val="tx1"/>
              </a:solidFill>
              <a:latin typeface="+mn-lt"/>
              <a:ea typeface="+mn-ea"/>
              <a:cs typeface="+mn-cs"/>
            </a:endParaRPr>
          </a:p>
          <a:p>
            <a:pPr marL="0" indent="0" algn="l" defTabSz="701825" rtl="0" eaLnBrk="1" latinLnBrk="0" hangingPunct="1">
              <a:spcBef>
                <a:spcPts val="648"/>
              </a:spcBef>
              <a:buFont typeface="Arial" panose="020B0604020202020204" pitchFamily="34" charset="0"/>
              <a:buNone/>
            </a:pPr>
            <a:r>
              <a:rPr lang="de-DE" sz="2400" kern="1200">
                <a:solidFill>
                  <a:schemeClr val="tx1"/>
                </a:solidFill>
                <a:latin typeface="+mn-lt"/>
                <a:ea typeface="+mn-ea"/>
                <a:cs typeface="+mn-cs"/>
                <a:sym typeface="Wingdings" panose="05000000000000000000" pitchFamily="2" charset="2"/>
              </a:rPr>
              <a:t> </a:t>
            </a:r>
            <a:r>
              <a:rPr lang="de-DE" sz="2400" kern="1200">
                <a:solidFill>
                  <a:schemeClr val="tx1"/>
                </a:solidFill>
                <a:latin typeface="+mn-lt"/>
                <a:ea typeface="+mn-ea"/>
                <a:cs typeface="+mn-cs"/>
              </a:rPr>
              <a:t>Genaue Beschreibung und Regeln in </a:t>
            </a:r>
            <a:r>
              <a:rPr lang="de-DE" sz="2400" kern="1200" err="1">
                <a:solidFill>
                  <a:schemeClr val="tx1"/>
                </a:solidFill>
                <a:latin typeface="+mn-lt"/>
                <a:ea typeface="+mn-ea"/>
                <a:cs typeface="+mn-cs"/>
              </a:rPr>
              <a:t>Confluence</a:t>
            </a:r>
            <a:r>
              <a:rPr lang="de-DE" sz="2400" kern="1200">
                <a:solidFill>
                  <a:schemeClr val="tx1"/>
                </a:solidFill>
                <a:latin typeface="+mn-lt"/>
                <a:ea typeface="+mn-ea"/>
                <a:cs typeface="+mn-cs"/>
              </a:rPr>
              <a:t> im Corporate Design Bereich</a:t>
            </a:r>
          </a:p>
        </p:txBody>
      </p:sp>
      <p:grpSp>
        <p:nvGrpSpPr>
          <p:cNvPr id="35" name="Info">
            <a:extLst>
              <a:ext uri="{FF2B5EF4-FFF2-40B4-BE49-F238E27FC236}">
                <a16:creationId xmlns:a16="http://schemas.microsoft.com/office/drawing/2014/main" id="{F5652C2E-8D36-D2B6-F043-9E92896E6327}"/>
              </a:ext>
            </a:extLst>
          </p:cNvPr>
          <p:cNvGrpSpPr/>
          <p:nvPr userDrawn="1"/>
        </p:nvGrpSpPr>
        <p:grpSpPr>
          <a:xfrm>
            <a:off x="15155636" y="0"/>
            <a:ext cx="3672618" cy="573854"/>
            <a:chOff x="-10283029" y="0"/>
            <a:chExt cx="8554258" cy="1448940"/>
          </a:xfrm>
        </p:grpSpPr>
        <p:sp>
          <p:nvSpPr>
            <p:cNvPr id="36" name="Rechteck 35">
              <a:extLst>
                <a:ext uri="{FF2B5EF4-FFF2-40B4-BE49-F238E27FC236}">
                  <a16:creationId xmlns:a16="http://schemas.microsoft.com/office/drawing/2014/main" id="{F55473CC-59B5-3A95-10D2-ECB74B627D60}"/>
                </a:ext>
              </a:extLst>
            </p:cNvPr>
            <p:cNvSpPr/>
            <p:nvPr userDrawn="1"/>
          </p:nvSpPr>
          <p:spPr>
            <a:xfrm>
              <a:off x="-10283029" y="0"/>
              <a:ext cx="8432067" cy="14489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sp>
          <p:nvSpPr>
            <p:cNvPr id="37" name="Inhaltsplatzhalter 2">
              <a:extLst>
                <a:ext uri="{FF2B5EF4-FFF2-40B4-BE49-F238E27FC236}">
                  <a16:creationId xmlns:a16="http://schemas.microsoft.com/office/drawing/2014/main" id="{8A54358A-91F8-CF99-F3D4-0DBCD1E2DBDD}"/>
                </a:ext>
              </a:extLst>
            </p:cNvPr>
            <p:cNvSpPr txBox="1">
              <a:spLocks/>
            </p:cNvSpPr>
            <p:nvPr userDrawn="1"/>
          </p:nvSpPr>
          <p:spPr>
            <a:xfrm>
              <a:off x="-10160842" y="242335"/>
              <a:ext cx="8432071" cy="1030542"/>
            </a:xfrm>
            <a:prstGeom prst="rect">
              <a:avLst/>
            </a:prstGeom>
          </p:spPr>
          <p:txBody>
            <a:bodyPr anchor="ctr" anchorCtr="0"/>
            <a:lstStyle>
              <a:lvl1pPr marL="285750" indent="-285750" algn="l" defTabSz="702198" rtl="0" eaLnBrk="1" latinLnBrk="0" hangingPunct="1">
                <a:spcBef>
                  <a:spcPct val="20000"/>
                </a:spcBef>
                <a:buFont typeface="Arial" panose="020B0604020202020204" pitchFamily="34" charset="0"/>
                <a:buChar char="•"/>
                <a:defRPr sz="1600" kern="1200">
                  <a:solidFill>
                    <a:srgbClr val="303E3F"/>
                  </a:solidFill>
                  <a:latin typeface="+mn-lt"/>
                  <a:ea typeface="+mn-ea"/>
                  <a:cs typeface="+mn-cs"/>
                </a:defRPr>
              </a:lvl1pPr>
              <a:lvl2pPr marL="1141068" indent="-438873" algn="l" defTabSz="702198" rtl="0" eaLnBrk="1" latinLnBrk="0" hangingPunct="1">
                <a:spcBef>
                  <a:spcPct val="20000"/>
                </a:spcBef>
                <a:buFont typeface="Arial"/>
                <a:buChar char="–"/>
                <a:defRPr sz="16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1600" kern="1200">
                  <a:solidFill>
                    <a:srgbClr val="303E3F"/>
                  </a:solidFill>
                  <a:latin typeface="+mn-lt"/>
                  <a:ea typeface="+mn-ea"/>
                  <a:cs typeface="+mn-cs"/>
                </a:defRPr>
              </a:lvl3pPr>
              <a:lvl4pPr marL="2457688" indent="-351099" algn="l" defTabSz="702198" rtl="0" eaLnBrk="1" latinLnBrk="0" hangingPunct="1">
                <a:spcBef>
                  <a:spcPct val="20000"/>
                </a:spcBef>
                <a:buFont typeface="Arial"/>
                <a:buChar char="–"/>
                <a:defRPr sz="1600" kern="1200">
                  <a:solidFill>
                    <a:srgbClr val="303E3F"/>
                  </a:solidFill>
                  <a:latin typeface="+mn-lt"/>
                  <a:ea typeface="+mn-ea"/>
                  <a:cs typeface="+mn-cs"/>
                </a:defRPr>
              </a:lvl4pPr>
              <a:lvl5pPr marL="3159886" indent="-351099" algn="l" defTabSz="702198" rtl="0" eaLnBrk="1" latinLnBrk="0" hangingPunct="1">
                <a:spcBef>
                  <a:spcPct val="20000"/>
                </a:spcBef>
                <a:buFont typeface="Arial"/>
                <a:buChar char="»"/>
                <a:defRPr sz="16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l">
                <a:buFontTx/>
                <a:buNone/>
                <a:defRPr/>
              </a:pPr>
              <a:r>
                <a:rPr lang="de-DE" sz="1100">
                  <a:solidFill>
                    <a:schemeClr val="bg1"/>
                  </a:solidFill>
                  <a:latin typeface="Threespin-CondDemibold" panose="020B0706030101010102" pitchFamily="34" charset="0"/>
                </a:rPr>
                <a:t>Copy &amp; Paste Elemente aus dem Folienmaster</a:t>
              </a:r>
              <a:endParaRPr lang="de-DE" sz="1100">
                <a:solidFill>
                  <a:schemeClr val="bg1"/>
                </a:solidFill>
              </a:endParaRPr>
            </a:p>
          </p:txBody>
        </p:sp>
      </p:grpSp>
      <p:sp>
        <p:nvSpPr>
          <p:cNvPr id="30" name="Foliennummernplatzhalter 10">
            <a:extLst>
              <a:ext uri="{FF2B5EF4-FFF2-40B4-BE49-F238E27FC236}">
                <a16:creationId xmlns:a16="http://schemas.microsoft.com/office/drawing/2014/main" id="{BFDCFA4E-4CFC-E704-B74E-F38A8F3A25CB}"/>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7" name="Titel 20">
            <a:extLst>
              <a:ext uri="{FF2B5EF4-FFF2-40B4-BE49-F238E27FC236}">
                <a16:creationId xmlns:a16="http://schemas.microsoft.com/office/drawing/2014/main" id="{F502ECAB-A6FD-93E8-3C74-9709B3BFF318}"/>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28" name="Textplatzhalter 24">
            <a:extLst>
              <a:ext uri="{FF2B5EF4-FFF2-40B4-BE49-F238E27FC236}">
                <a16:creationId xmlns:a16="http://schemas.microsoft.com/office/drawing/2014/main" id="{191E2145-6519-17E3-9982-47F324184F1D}"/>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914110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rmen">
    <p:spTree>
      <p:nvGrpSpPr>
        <p:cNvPr id="1" name=""/>
        <p:cNvGrpSpPr/>
        <p:nvPr/>
      </p:nvGrpSpPr>
      <p:grpSpPr>
        <a:xfrm>
          <a:off x="0" y="0"/>
          <a:ext cx="0" cy="0"/>
          <a:chOff x="0" y="0"/>
          <a:chExt cx="0" cy="0"/>
        </a:xfrm>
      </p:grpSpPr>
      <p:sp>
        <p:nvSpPr>
          <p:cNvPr id="11" name="Rechteck 10"/>
          <p:cNvSpPr/>
          <p:nvPr userDrawn="1"/>
        </p:nvSpPr>
        <p:spPr>
          <a:xfrm>
            <a:off x="7209707" y="7941309"/>
            <a:ext cx="2520949" cy="91960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p>
        </p:txBody>
      </p:sp>
      <p:sp>
        <p:nvSpPr>
          <p:cNvPr id="12" name="Rechteck 11"/>
          <p:cNvSpPr/>
          <p:nvPr userDrawn="1"/>
        </p:nvSpPr>
        <p:spPr>
          <a:xfrm>
            <a:off x="7370659" y="4494500"/>
            <a:ext cx="8424862" cy="899318"/>
          </a:xfrm>
          <a:prstGeom prst="rect">
            <a:avLst/>
          </a:prstGeom>
          <a:solidFill>
            <a:srgbClr val="303E3F"/>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2698">
              <a:solidFill>
                <a:schemeClr val="tx1"/>
              </a:solidFill>
            </a:endParaRPr>
          </a:p>
        </p:txBody>
      </p:sp>
      <p:sp>
        <p:nvSpPr>
          <p:cNvPr id="10" name="Oval 10">
            <a:extLst>
              <a:ext uri="{FF2B5EF4-FFF2-40B4-BE49-F238E27FC236}">
                <a16:creationId xmlns:a16="http://schemas.microsoft.com/office/drawing/2014/main" id="{55738A8F-FB44-4892-98DA-3EE0AAEBFA04}"/>
              </a:ext>
            </a:extLst>
          </p:cNvPr>
          <p:cNvSpPr>
            <a:spLocks noChangeAspect="1"/>
          </p:cNvSpPr>
          <p:nvPr userDrawn="1"/>
        </p:nvSpPr>
        <p:spPr>
          <a:xfrm>
            <a:off x="10323409" y="2181504"/>
            <a:ext cx="2116427" cy="2017968"/>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r>
              <a:rPr lang="de-DE" sz="2800">
                <a:latin typeface="+mj-lt"/>
                <a:cs typeface="Threespin-CondLight"/>
              </a:rPr>
              <a:t>Text</a:t>
            </a:r>
          </a:p>
        </p:txBody>
      </p:sp>
      <p:sp>
        <p:nvSpPr>
          <p:cNvPr id="15" name="Rechteck 14">
            <a:extLst>
              <a:ext uri="{FF2B5EF4-FFF2-40B4-BE49-F238E27FC236}">
                <a16:creationId xmlns:a16="http://schemas.microsoft.com/office/drawing/2014/main" id="{E2AC3B50-C8F2-4900-9350-2FD169D4E78C}"/>
              </a:ext>
            </a:extLst>
          </p:cNvPr>
          <p:cNvSpPr/>
          <p:nvPr userDrawn="1"/>
        </p:nvSpPr>
        <p:spPr>
          <a:xfrm rot="2700000">
            <a:off x="13586677" y="2473307"/>
            <a:ext cx="1499592" cy="149942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0441" tIns="70222" rIns="140441" bIns="70222" rtlCol="0" anchor="ctr"/>
          <a:lstStyle/>
          <a:p>
            <a:pPr algn="ctr"/>
            <a:endParaRPr lang="de-DE" sz="1318">
              <a:solidFill>
                <a:schemeClr val="accent2"/>
              </a:solidFill>
            </a:endParaRPr>
          </a:p>
        </p:txBody>
      </p:sp>
      <p:sp>
        <p:nvSpPr>
          <p:cNvPr id="16" name="Gleichschenkliges Dreieck 15">
            <a:extLst>
              <a:ext uri="{FF2B5EF4-FFF2-40B4-BE49-F238E27FC236}">
                <a16:creationId xmlns:a16="http://schemas.microsoft.com/office/drawing/2014/main" id="{F33944A4-1F5B-42FB-9DD7-02B37648F8CD}"/>
              </a:ext>
            </a:extLst>
          </p:cNvPr>
          <p:cNvSpPr/>
          <p:nvPr userDrawn="1"/>
        </p:nvSpPr>
        <p:spPr>
          <a:xfrm>
            <a:off x="7395084" y="5627963"/>
            <a:ext cx="2150193" cy="2120625"/>
          </a:xfrm>
          <a:prstGeom prst="triangle">
            <a:avLst/>
          </a:prstGeom>
          <a:solidFill>
            <a:srgbClr val="D6D8D9"/>
          </a:solidFill>
          <a:ln>
            <a:noFill/>
          </a:ln>
          <a:effectLst/>
        </p:spPr>
        <p:style>
          <a:lnRef idx="1">
            <a:schemeClr val="accent1"/>
          </a:lnRef>
          <a:fillRef idx="3">
            <a:schemeClr val="accent1"/>
          </a:fillRef>
          <a:effectRef idx="2">
            <a:schemeClr val="accent1"/>
          </a:effectRef>
          <a:fontRef idx="minor">
            <a:schemeClr val="lt1"/>
          </a:fontRef>
        </p:style>
        <p:txBody>
          <a:bodyPr lIns="140441" tIns="70222" rIns="140441" bIns="70222" rtlCol="0" anchor="ctr"/>
          <a:lstStyle/>
          <a:p>
            <a:pPr algn="ctr"/>
            <a:endParaRPr lang="de-DE" sz="1318"/>
          </a:p>
        </p:txBody>
      </p:sp>
      <p:sp>
        <p:nvSpPr>
          <p:cNvPr id="2" name="Rechteck: abgerundete Ecken 1">
            <a:extLst>
              <a:ext uri="{FF2B5EF4-FFF2-40B4-BE49-F238E27FC236}">
                <a16:creationId xmlns:a16="http://schemas.microsoft.com/office/drawing/2014/main" id="{D60B753C-54F3-B1EF-226D-CD8D1B2E79AA}"/>
              </a:ext>
            </a:extLst>
          </p:cNvPr>
          <p:cNvSpPr/>
          <p:nvPr userDrawn="1"/>
        </p:nvSpPr>
        <p:spPr>
          <a:xfrm>
            <a:off x="7370659" y="2162706"/>
            <a:ext cx="2168629" cy="201796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800">
                <a:latin typeface="+mj-lt"/>
              </a:rPr>
              <a:t>Text</a:t>
            </a:r>
          </a:p>
        </p:txBody>
      </p:sp>
      <p:sp>
        <p:nvSpPr>
          <p:cNvPr id="14" name="Textfeld 13">
            <a:extLst>
              <a:ext uri="{FF2B5EF4-FFF2-40B4-BE49-F238E27FC236}">
                <a16:creationId xmlns:a16="http://schemas.microsoft.com/office/drawing/2014/main" id="{90B10086-6354-AEA6-F302-CAA975713645}"/>
              </a:ext>
            </a:extLst>
          </p:cNvPr>
          <p:cNvSpPr txBox="1"/>
          <p:nvPr userDrawn="1"/>
        </p:nvSpPr>
        <p:spPr>
          <a:xfrm>
            <a:off x="1267692" y="2277559"/>
            <a:ext cx="5151398" cy="4755148"/>
          </a:xfrm>
          <a:prstGeom prst="rect">
            <a:avLst/>
          </a:prstGeom>
          <a:noFill/>
        </p:spPr>
        <p:txBody>
          <a:bodyPr wrap="square">
            <a:spAutoFit/>
          </a:bodyPr>
          <a:lstStyle/>
          <a:p>
            <a:pPr marL="438873" indent="-438873">
              <a:spcBef>
                <a:spcPts val="649"/>
              </a:spcBef>
              <a:buFont typeface="Arial"/>
              <a:buChar char="•"/>
            </a:pPr>
            <a:r>
              <a:rPr lang="de-DE" sz="2400" kern="1200">
                <a:solidFill>
                  <a:schemeClr val="tx1"/>
                </a:solidFill>
                <a:latin typeface="Threespin-CondLight" panose="020B0506020101010102" pitchFamily="34" charset="0"/>
                <a:ea typeface="+mn-ea"/>
              </a:rPr>
              <a:t>Alle Formen idealerweise mit leichter Rundung</a:t>
            </a:r>
          </a:p>
          <a:p>
            <a:pPr marL="438873" indent="-438873">
              <a:spcBef>
                <a:spcPts val="649"/>
              </a:spcBef>
              <a:buFont typeface="Arial"/>
              <a:buChar char="•"/>
            </a:pPr>
            <a:r>
              <a:rPr lang="de-DE" sz="2400" kern="1200">
                <a:solidFill>
                  <a:schemeClr val="tx1"/>
                </a:solidFill>
                <a:latin typeface="Threespin-CondLight" panose="020B0506020101010102" pitchFamily="34" charset="0"/>
                <a:ea typeface="+mn-ea"/>
              </a:rPr>
              <a:t>Text auf Flächen ist immer weiß und i.d.R. </a:t>
            </a:r>
            <a:r>
              <a:rPr lang="de-DE" sz="2400" kern="1200" err="1">
                <a:solidFill>
                  <a:schemeClr val="tx1"/>
                </a:solidFill>
                <a:latin typeface="Threespin-CondLight" panose="020B0506020101010102" pitchFamily="34" charset="0"/>
                <a:ea typeface="+mn-ea"/>
              </a:rPr>
              <a:t>Threespin</a:t>
            </a:r>
            <a:r>
              <a:rPr lang="de-DE" sz="2400" kern="1200">
                <a:solidFill>
                  <a:schemeClr val="tx1"/>
                </a:solidFill>
                <a:latin typeface="Threespin-CondLight" panose="020B0506020101010102" pitchFamily="34" charset="0"/>
                <a:ea typeface="+mn-ea"/>
              </a:rPr>
              <a:t> Condensed Demi </a:t>
            </a:r>
            <a:r>
              <a:rPr lang="de-DE" sz="2400" kern="1200" err="1">
                <a:solidFill>
                  <a:schemeClr val="tx1"/>
                </a:solidFill>
                <a:latin typeface="Threespin-CondLight" panose="020B0506020101010102" pitchFamily="34" charset="0"/>
                <a:ea typeface="+mn-ea"/>
              </a:rPr>
              <a:t>Bold</a:t>
            </a:r>
            <a:endParaRPr lang="de-DE" sz="2400" kern="1200">
              <a:solidFill>
                <a:schemeClr val="tx1"/>
              </a:solidFill>
              <a:latin typeface="Threespin-CondLight" panose="020B0506020101010102" pitchFamily="34" charset="0"/>
              <a:ea typeface="+mn-ea"/>
            </a:endParaRPr>
          </a:p>
          <a:p>
            <a:pPr marL="438873" indent="-438873">
              <a:spcBef>
                <a:spcPts val="649"/>
              </a:spcBef>
              <a:buFont typeface="Arial"/>
              <a:buChar char="•"/>
            </a:pPr>
            <a:r>
              <a:rPr lang="de-DE" sz="2400" kern="1200">
                <a:solidFill>
                  <a:schemeClr val="tx1"/>
                </a:solidFill>
                <a:latin typeface="Threespin-CondLight" panose="020B0506020101010102" pitchFamily="34" charset="0"/>
                <a:ea typeface="+mn-ea"/>
              </a:rPr>
              <a:t>Alle Formen werden immer ohne Umrandung angelegt</a:t>
            </a:r>
          </a:p>
          <a:p>
            <a:pPr marL="438873" indent="-438873">
              <a:spcBef>
                <a:spcPts val="649"/>
              </a:spcBef>
              <a:buFont typeface="Arial"/>
              <a:buChar char="•"/>
            </a:pPr>
            <a:r>
              <a:rPr lang="de-DE" sz="2400" kern="1200">
                <a:solidFill>
                  <a:schemeClr val="tx1"/>
                </a:solidFill>
                <a:latin typeface="Threespin-CondLight" panose="020B0506020101010102" pitchFamily="34" charset="0"/>
                <a:ea typeface="+mn-ea"/>
              </a:rPr>
              <a:t>Raster beachten</a:t>
            </a:r>
          </a:p>
          <a:p>
            <a:pPr marL="0" indent="0">
              <a:buFont typeface="Arial" panose="020B0604020202020204" pitchFamily="34" charset="0"/>
              <a:buNone/>
            </a:pPr>
            <a:endParaRPr lang="de-DE" sz="2400">
              <a:solidFill>
                <a:schemeClr val="tx1"/>
              </a:solidFill>
              <a:latin typeface="Threespin-CondLight" panose="020B0506020101010102" pitchFamily="34" charset="0"/>
              <a:cs typeface="Threespin-Light"/>
            </a:endParaRPr>
          </a:p>
          <a:p>
            <a:pPr marL="457200" indent="-457200">
              <a:lnSpc>
                <a:spcPct val="100000"/>
              </a:lnSpc>
              <a:buFont typeface="Arial" panose="020B0604020202020204" pitchFamily="34" charset="0"/>
              <a:buChar char="•"/>
            </a:pPr>
            <a:endParaRPr lang="de-DE" sz="2400">
              <a:solidFill>
                <a:schemeClr val="tx1"/>
              </a:solidFill>
              <a:latin typeface="Threespin-CondLight" panose="020B0506020101010102" pitchFamily="34" charset="0"/>
              <a:cs typeface="Threespin-Light"/>
            </a:endParaRPr>
          </a:p>
          <a:p>
            <a:pPr marL="457200" indent="-457200">
              <a:lnSpc>
                <a:spcPct val="100000"/>
              </a:lnSpc>
              <a:buFont typeface="Arial" panose="020B0604020202020204" pitchFamily="34" charset="0"/>
              <a:buChar char="•"/>
            </a:pPr>
            <a:endParaRPr lang="de-DE" sz="2400">
              <a:solidFill>
                <a:schemeClr val="tx1"/>
              </a:solidFill>
              <a:latin typeface="Threespin-CondLight" panose="020B0506020101010102" pitchFamily="34" charset="0"/>
              <a:cs typeface="Threespin-Light"/>
            </a:endParaRPr>
          </a:p>
          <a:p>
            <a:pPr marL="0" indent="0">
              <a:lnSpc>
                <a:spcPct val="100000"/>
              </a:lnSpc>
              <a:buFont typeface="Arial" panose="020B0604020202020204" pitchFamily="34" charset="0"/>
              <a:buNone/>
            </a:pPr>
            <a:endParaRPr lang="de-DE" sz="2400">
              <a:solidFill>
                <a:schemeClr val="tx1"/>
              </a:solidFill>
              <a:latin typeface="Threespin-CondLight" panose="020B0506020101010102" pitchFamily="34" charset="0"/>
              <a:cs typeface="Threespin-Light"/>
            </a:endParaRPr>
          </a:p>
        </p:txBody>
      </p:sp>
      <p:sp>
        <p:nvSpPr>
          <p:cNvPr id="22" name="Bildplatzhalter 5">
            <a:extLst>
              <a:ext uri="{FF2B5EF4-FFF2-40B4-BE49-F238E27FC236}">
                <a16:creationId xmlns:a16="http://schemas.microsoft.com/office/drawing/2014/main" id="{1B16E0B6-0C1C-D5BB-C7B5-2ECF6EBCB90C}"/>
              </a:ext>
            </a:extLst>
          </p:cNvPr>
          <p:cNvSpPr>
            <a:spLocks noGrp="1"/>
          </p:cNvSpPr>
          <p:nvPr>
            <p:ph type="pic" sz="quarter" idx="11"/>
          </p:nvPr>
        </p:nvSpPr>
        <p:spPr>
          <a:xfrm>
            <a:off x="10118883" y="5866388"/>
            <a:ext cx="2698614" cy="2994527"/>
          </a:xfrm>
        </p:spPr>
        <p:txBody>
          <a:bodyPr/>
          <a:lstStyle/>
          <a:p>
            <a:endParaRPr lang="de-DE"/>
          </a:p>
        </p:txBody>
      </p:sp>
      <p:sp>
        <p:nvSpPr>
          <p:cNvPr id="23" name="Bildplatzhalter 5">
            <a:extLst>
              <a:ext uri="{FF2B5EF4-FFF2-40B4-BE49-F238E27FC236}">
                <a16:creationId xmlns:a16="http://schemas.microsoft.com/office/drawing/2014/main" id="{4C25E482-25BE-4446-2B80-0D8716384396}"/>
              </a:ext>
            </a:extLst>
          </p:cNvPr>
          <p:cNvSpPr>
            <a:spLocks noGrp="1"/>
          </p:cNvSpPr>
          <p:nvPr>
            <p:ph type="pic" sz="quarter" idx="12"/>
          </p:nvPr>
        </p:nvSpPr>
        <p:spPr>
          <a:xfrm>
            <a:off x="13216069" y="5949940"/>
            <a:ext cx="4168107" cy="2834902"/>
          </a:xfrm>
          <a:prstGeom prst="roundRect">
            <a:avLst>
              <a:gd name="adj" fmla="val 14978"/>
            </a:avLst>
          </a:prstGeom>
        </p:spPr>
        <p:txBody>
          <a:bodyPr/>
          <a:lstStyle/>
          <a:p>
            <a:endParaRPr lang="de-DE"/>
          </a:p>
        </p:txBody>
      </p:sp>
      <p:sp>
        <p:nvSpPr>
          <p:cNvPr id="21" name="Foliennummernplatzhalter 10">
            <a:extLst>
              <a:ext uri="{FF2B5EF4-FFF2-40B4-BE49-F238E27FC236}">
                <a16:creationId xmlns:a16="http://schemas.microsoft.com/office/drawing/2014/main" id="{E0872F72-0F97-A99C-7BD2-985C6720484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8" name="Titel 20">
            <a:extLst>
              <a:ext uri="{FF2B5EF4-FFF2-40B4-BE49-F238E27FC236}">
                <a16:creationId xmlns:a16="http://schemas.microsoft.com/office/drawing/2014/main" id="{28028A9C-CAB6-686C-EE86-820AEB542BFF}"/>
              </a:ext>
            </a:extLst>
          </p:cNvPr>
          <p:cNvSpPr>
            <a:spLocks noGrp="1"/>
          </p:cNvSpPr>
          <p:nvPr>
            <p:ph type="title"/>
          </p:nvPr>
        </p:nvSpPr>
        <p:spPr>
          <a:xfrm>
            <a:off x="1233134" y="1364883"/>
            <a:ext cx="16176863" cy="880477"/>
          </a:xfrm>
          <a:prstGeom prst="rect">
            <a:avLst/>
          </a:prstGeom>
        </p:spPr>
        <p:txBody>
          <a:bodyPr/>
          <a:lstStyle>
            <a:lvl1pPr>
              <a:defRPr/>
            </a:lvl1pPr>
          </a:lstStyle>
          <a:p>
            <a:r>
              <a:rPr lang="de-DE"/>
              <a:t>Mastertitelformat bearbeiten</a:t>
            </a:r>
          </a:p>
        </p:txBody>
      </p:sp>
      <p:sp>
        <p:nvSpPr>
          <p:cNvPr id="20" name="Textplatzhalter 24">
            <a:extLst>
              <a:ext uri="{FF2B5EF4-FFF2-40B4-BE49-F238E27FC236}">
                <a16:creationId xmlns:a16="http://schemas.microsoft.com/office/drawing/2014/main" id="{7A6618D3-C049-9B12-5C73-AC077E9170B8}"/>
              </a:ext>
            </a:extLst>
          </p:cNvPr>
          <p:cNvSpPr>
            <a:spLocks noGrp="1"/>
          </p:cNvSpPr>
          <p:nvPr>
            <p:ph type="body" sz="quarter" idx="10" hasCustomPrompt="1"/>
          </p:nvPr>
        </p:nvSpPr>
        <p:spPr>
          <a:xfrm>
            <a:off x="1233954" y="770241"/>
            <a:ext cx="16176862" cy="578601"/>
          </a:xfrm>
        </p:spPr>
        <p:txBody>
          <a:bodyPr/>
          <a:lstStyle>
            <a:lvl1pPr marL="0" indent="0">
              <a:buNone/>
              <a:defRPr sz="2800">
                <a:solidFill>
                  <a:schemeClr val="accent4"/>
                </a:solidFill>
              </a:defRPr>
            </a:lvl1pPr>
          </a:lstStyle>
          <a:p>
            <a:pPr lvl="0"/>
            <a:r>
              <a:rPr lang="de-DE"/>
              <a:t>Optionaler Untertitel</a:t>
            </a:r>
          </a:p>
        </p:txBody>
      </p:sp>
    </p:spTree>
    <p:extLst>
      <p:ext uri="{BB962C8B-B14F-4D97-AF65-F5344CB8AC3E}">
        <p14:creationId xmlns:p14="http://schemas.microsoft.com/office/powerpoint/2010/main" val="3558664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 freigestellte Person">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C59E2F30-60A6-438F-D305-174377D5177F}"/>
              </a:ext>
            </a:extLst>
          </p:cNvPr>
          <p:cNvSpPr/>
          <p:nvPr userDrawn="1"/>
        </p:nvSpPr>
        <p:spPr>
          <a:xfrm>
            <a:off x="-1655" y="0"/>
            <a:ext cx="18721455" cy="9486900"/>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2" name="Titel 1"/>
          <p:cNvSpPr>
            <a:spLocks noGrp="1"/>
          </p:cNvSpPr>
          <p:nvPr userDrawn="1">
            <p:ph type="ctrTitle"/>
          </p:nvPr>
        </p:nvSpPr>
        <p:spPr>
          <a:xfrm>
            <a:off x="1289538" y="2848559"/>
            <a:ext cx="8206154" cy="2357805"/>
          </a:xfrm>
          <a:prstGeom prst="rect">
            <a:avLst/>
          </a:prstGeom>
        </p:spPr>
        <p:txBody>
          <a:bodyPr anchor="b"/>
          <a:lstStyle>
            <a:lvl1pPr>
              <a:defRPr lang="de-DE" sz="7200" kern="1200" dirty="0">
                <a:solidFill>
                  <a:schemeClr val="bg1"/>
                </a:solidFill>
                <a:latin typeface="Threespin-CondDemibold" panose="020B0706030101010102" pitchFamily="34" charset="0"/>
                <a:ea typeface="+mj-ea"/>
                <a:cs typeface="+mj-cs"/>
              </a:defRPr>
            </a:lvl1pPr>
          </a:lstStyle>
          <a:p>
            <a:r>
              <a:rPr lang="en-US"/>
              <a:t>Click to edit Master title style</a:t>
            </a:r>
            <a:endParaRPr lang="de-DE"/>
          </a:p>
        </p:txBody>
      </p:sp>
      <p:sp>
        <p:nvSpPr>
          <p:cNvPr id="3" name="Untertitel 2"/>
          <p:cNvSpPr>
            <a:spLocks noGrp="1"/>
          </p:cNvSpPr>
          <p:nvPr userDrawn="1">
            <p:ph type="subTitle" idx="1"/>
          </p:nvPr>
        </p:nvSpPr>
        <p:spPr>
          <a:xfrm>
            <a:off x="1289538" y="5314845"/>
            <a:ext cx="8206154" cy="1798638"/>
          </a:xfrm>
        </p:spPr>
        <p:txBody>
          <a:bodyPr/>
          <a:lstStyle>
            <a:lvl1pPr marL="0" indent="0" algn="l">
              <a:buNone/>
              <a:defRPr sz="28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r>
              <a:rPr lang="en-US"/>
              <a:t>Click to edit Master subtitle style</a:t>
            </a:r>
            <a:endParaRPr lang="de-DE"/>
          </a:p>
        </p:txBody>
      </p:sp>
      <p:sp>
        <p:nvSpPr>
          <p:cNvPr id="61" name="Bildplatzhalter 60">
            <a:extLst>
              <a:ext uri="{FF2B5EF4-FFF2-40B4-BE49-F238E27FC236}">
                <a16:creationId xmlns:a16="http://schemas.microsoft.com/office/drawing/2014/main" id="{6333109B-4060-FE55-3413-FEDFAA37B895}"/>
              </a:ext>
            </a:extLst>
          </p:cNvPr>
          <p:cNvSpPr>
            <a:spLocks noGrp="1"/>
          </p:cNvSpPr>
          <p:nvPr userDrawn="1">
            <p:ph type="pic" sz="quarter" idx="10" hasCustomPrompt="1"/>
          </p:nvPr>
        </p:nvSpPr>
        <p:spPr>
          <a:xfrm>
            <a:off x="9517063" y="2360612"/>
            <a:ext cx="7495945" cy="6527761"/>
          </a:xfrm>
          <a:custGeom>
            <a:avLst/>
            <a:gdLst>
              <a:gd name="connsiteX0" fmla="*/ 0 w 7495945"/>
              <a:gd name="connsiteY0" fmla="*/ 0 h 6527761"/>
              <a:gd name="connsiteX1" fmla="*/ 7495945 w 7495945"/>
              <a:gd name="connsiteY1" fmla="*/ 0 h 6527761"/>
              <a:gd name="connsiteX2" fmla="*/ 7495945 w 7495945"/>
              <a:gd name="connsiteY2" fmla="*/ 6473167 h 6527761"/>
              <a:gd name="connsiteX3" fmla="*/ 7233288 w 7495945"/>
              <a:gd name="connsiteY3" fmla="*/ 6481132 h 6527761"/>
              <a:gd name="connsiteX4" fmla="*/ 745014 w 7495945"/>
              <a:gd name="connsiteY4" fmla="*/ 6503000 h 6527761"/>
              <a:gd name="connsiteX5" fmla="*/ 0 w 7495945"/>
              <a:gd name="connsiteY5" fmla="*/ 6486936 h 65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5945" h="6527761">
                <a:moveTo>
                  <a:pt x="0" y="0"/>
                </a:moveTo>
                <a:lnTo>
                  <a:pt x="7495945" y="0"/>
                </a:lnTo>
                <a:lnTo>
                  <a:pt x="7495945" y="6473167"/>
                </a:lnTo>
                <a:lnTo>
                  <a:pt x="7233288" y="6481132"/>
                </a:lnTo>
                <a:cubicBezTo>
                  <a:pt x="5245876" y="6533346"/>
                  <a:pt x="3051314" y="6543256"/>
                  <a:pt x="745014" y="6503000"/>
                </a:cubicBezTo>
                <a:lnTo>
                  <a:pt x="0" y="6486936"/>
                </a:lnTo>
                <a:close/>
              </a:path>
            </a:pathLst>
          </a:custGeom>
        </p:spPr>
        <p:txBody>
          <a:bodyPr wrap="square">
            <a:noAutofit/>
          </a:bodyPr>
          <a:lstStyle>
            <a:lvl1pPr>
              <a:defRPr/>
            </a:lvl1pPr>
          </a:lstStyle>
          <a:p>
            <a:r>
              <a:rPr lang="de-DE"/>
              <a:t>Bild angeschnitten</a:t>
            </a:r>
          </a:p>
        </p:txBody>
      </p:sp>
      <p:sp>
        <p:nvSpPr>
          <p:cNvPr id="18" name="Freihandform: Form 17">
            <a:extLst>
              <a:ext uri="{FF2B5EF4-FFF2-40B4-BE49-F238E27FC236}">
                <a16:creationId xmlns:a16="http://schemas.microsoft.com/office/drawing/2014/main" id="{D50BEEF3-537F-D4E5-8A25-C2BD1483069E}"/>
              </a:ext>
            </a:extLst>
          </p:cNvPr>
          <p:cNvSpPr/>
          <p:nvPr userDrawn="1"/>
        </p:nvSpPr>
        <p:spPr>
          <a:xfrm rot="60000">
            <a:off x="-34884" y="8486803"/>
            <a:ext cx="18779681" cy="2227825"/>
          </a:xfrm>
          <a:custGeom>
            <a:avLst/>
            <a:gdLst>
              <a:gd name="connsiteX0" fmla="*/ 0 w 18779681"/>
              <a:gd name="connsiteY0" fmla="*/ 0 h 2227825"/>
              <a:gd name="connsiteX1" fmla="*/ 575054 w 18779681"/>
              <a:gd name="connsiteY1" fmla="*/ 45190 h 2227825"/>
              <a:gd name="connsiteX2" fmla="*/ 10267772 w 18779681"/>
              <a:gd name="connsiteY2" fmla="*/ 367027 h 2227825"/>
              <a:gd name="connsiteX3" fmla="*/ 18668060 w 18779681"/>
              <a:gd name="connsiteY3" fmla="*/ 132494 h 2227825"/>
              <a:gd name="connsiteX4" fmla="*/ 18748726 w 18779681"/>
              <a:gd name="connsiteY4" fmla="*/ 127322 h 2227825"/>
              <a:gd name="connsiteX5" fmla="*/ 18779681 w 18779681"/>
              <a:gd name="connsiteY5" fmla="*/ 1900703 h 2227825"/>
              <a:gd name="connsiteX6" fmla="*/ 38886 w 18779681"/>
              <a:gd name="connsiteY6" fmla="*/ 2227825 h 2227825"/>
              <a:gd name="connsiteX7" fmla="*/ 0 w 18779681"/>
              <a:gd name="connsiteY7" fmla="*/ 0 h 22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9681" h="2227825">
                <a:moveTo>
                  <a:pt x="0" y="0"/>
                </a:moveTo>
                <a:lnTo>
                  <a:pt x="575054" y="45190"/>
                </a:lnTo>
                <a:cubicBezTo>
                  <a:pt x="3277904" y="247325"/>
                  <a:pt x="6633048" y="367026"/>
                  <a:pt x="10267772" y="367027"/>
                </a:cubicBezTo>
                <a:cubicBezTo>
                  <a:pt x="13343307" y="367027"/>
                  <a:pt x="16218670" y="281322"/>
                  <a:pt x="18668060" y="132494"/>
                </a:cubicBezTo>
                <a:lnTo>
                  <a:pt x="18748726" y="127322"/>
                </a:lnTo>
                <a:lnTo>
                  <a:pt x="18779681" y="1900703"/>
                </a:lnTo>
                <a:lnTo>
                  <a:pt x="38886" y="222782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de-DE" sz="1318">
              <a:solidFill>
                <a:schemeClr val="bg1"/>
              </a:solidFill>
            </a:endParaRPr>
          </a:p>
        </p:txBody>
      </p:sp>
      <p:pic>
        <p:nvPicPr>
          <p:cNvPr id="19" name="Grafik 18">
            <a:extLst>
              <a:ext uri="{FF2B5EF4-FFF2-40B4-BE49-F238E27FC236}">
                <a16:creationId xmlns:a16="http://schemas.microsoft.com/office/drawing/2014/main" id="{31CCC496-52B5-2869-C8D9-5D1426E925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215" y="8877872"/>
            <a:ext cx="2138042" cy="1128409"/>
          </a:xfrm>
          <a:prstGeom prst="rect">
            <a:avLst/>
          </a:prstGeom>
        </p:spPr>
      </p:pic>
      <p:sp>
        <p:nvSpPr>
          <p:cNvPr id="6" name="Fußzeilenplatzhalter 9">
            <a:extLst>
              <a:ext uri="{FF2B5EF4-FFF2-40B4-BE49-F238E27FC236}">
                <a16:creationId xmlns:a16="http://schemas.microsoft.com/office/drawing/2014/main" id="{1643BDCB-D9B0-368F-BC62-8F5E23DD9316}"/>
              </a:ext>
            </a:extLst>
          </p:cNvPr>
          <p:cNvSpPr>
            <a:spLocks noGrp="1"/>
          </p:cNvSpPr>
          <p:nvPr>
            <p:ph type="ftr" sz="quarter" idx="3"/>
          </p:nvPr>
        </p:nvSpPr>
        <p:spPr>
          <a:xfrm>
            <a:off x="9128895" y="9552982"/>
            <a:ext cx="8986554" cy="474827"/>
          </a:xfrm>
          <a:prstGeom prst="rect">
            <a:avLst/>
          </a:prstGeom>
        </p:spPr>
        <p:txBody>
          <a:bodyPr vert="horz" lIns="91440" tIns="45720" rIns="91440" bIns="45720" rtlCol="0" anchor="ctr"/>
          <a:lstStyle>
            <a:lvl1pPr algn="r">
              <a:defRPr lang="de-DE" sz="1800" kern="1200">
                <a:solidFill>
                  <a:srgbClr val="2F3D3E"/>
                </a:solidFill>
                <a:latin typeface="Threespin-CondLight" panose="020B0506020101010102" pitchFamily="34" charset="0"/>
                <a:ea typeface="+mn-ea"/>
                <a:cs typeface="+mn-cs"/>
              </a:defRPr>
            </a:lvl1pPr>
          </a:lstStyle>
          <a:p>
            <a:endParaRPr lang="de-DE"/>
          </a:p>
        </p:txBody>
      </p:sp>
    </p:spTree>
    <p:extLst>
      <p:ext uri="{BB962C8B-B14F-4D97-AF65-F5344CB8AC3E}">
        <p14:creationId xmlns:p14="http://schemas.microsoft.com/office/powerpoint/2010/main" val="245948182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lfolie, mit Bi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C59E2F30-60A6-438F-D305-174377D5177F}"/>
              </a:ext>
            </a:extLst>
          </p:cNvPr>
          <p:cNvSpPr/>
          <p:nvPr userDrawn="1"/>
        </p:nvSpPr>
        <p:spPr>
          <a:xfrm>
            <a:off x="0" y="0"/>
            <a:ext cx="18718340" cy="9664700"/>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45" name="Freihandform: Form 44">
            <a:extLst>
              <a:ext uri="{FF2B5EF4-FFF2-40B4-BE49-F238E27FC236}">
                <a16:creationId xmlns:a16="http://schemas.microsoft.com/office/drawing/2014/main" id="{E844A72C-E295-3FEE-7652-4BBC91214803}"/>
              </a:ext>
            </a:extLst>
          </p:cNvPr>
          <p:cNvSpPr/>
          <p:nvPr userDrawn="1"/>
        </p:nvSpPr>
        <p:spPr>
          <a:xfrm rot="60000">
            <a:off x="-34884" y="8486803"/>
            <a:ext cx="18779681" cy="2227825"/>
          </a:xfrm>
          <a:custGeom>
            <a:avLst/>
            <a:gdLst>
              <a:gd name="connsiteX0" fmla="*/ 0 w 18779681"/>
              <a:gd name="connsiteY0" fmla="*/ 0 h 2227825"/>
              <a:gd name="connsiteX1" fmla="*/ 575054 w 18779681"/>
              <a:gd name="connsiteY1" fmla="*/ 45190 h 2227825"/>
              <a:gd name="connsiteX2" fmla="*/ 10267772 w 18779681"/>
              <a:gd name="connsiteY2" fmla="*/ 367027 h 2227825"/>
              <a:gd name="connsiteX3" fmla="*/ 18668060 w 18779681"/>
              <a:gd name="connsiteY3" fmla="*/ 132494 h 2227825"/>
              <a:gd name="connsiteX4" fmla="*/ 18748726 w 18779681"/>
              <a:gd name="connsiteY4" fmla="*/ 127322 h 2227825"/>
              <a:gd name="connsiteX5" fmla="*/ 18779681 w 18779681"/>
              <a:gd name="connsiteY5" fmla="*/ 1900703 h 2227825"/>
              <a:gd name="connsiteX6" fmla="*/ 38886 w 18779681"/>
              <a:gd name="connsiteY6" fmla="*/ 2227825 h 2227825"/>
              <a:gd name="connsiteX7" fmla="*/ 0 w 18779681"/>
              <a:gd name="connsiteY7" fmla="*/ 0 h 22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9681" h="2227825">
                <a:moveTo>
                  <a:pt x="0" y="0"/>
                </a:moveTo>
                <a:lnTo>
                  <a:pt x="575054" y="45190"/>
                </a:lnTo>
                <a:cubicBezTo>
                  <a:pt x="3277904" y="247325"/>
                  <a:pt x="6633048" y="367026"/>
                  <a:pt x="10267772" y="367027"/>
                </a:cubicBezTo>
                <a:cubicBezTo>
                  <a:pt x="13343307" y="367027"/>
                  <a:pt x="16218670" y="281322"/>
                  <a:pt x="18668060" y="132494"/>
                </a:cubicBezTo>
                <a:lnTo>
                  <a:pt x="18748726" y="127322"/>
                </a:lnTo>
                <a:lnTo>
                  <a:pt x="18779681" y="1900703"/>
                </a:lnTo>
                <a:lnTo>
                  <a:pt x="38886" y="2227825"/>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de-DE" sz="1318">
              <a:solidFill>
                <a:schemeClr val="bg1"/>
              </a:solidFill>
            </a:endParaRPr>
          </a:p>
        </p:txBody>
      </p:sp>
      <p:sp>
        <p:nvSpPr>
          <p:cNvPr id="2" name="Titel 1"/>
          <p:cNvSpPr>
            <a:spLocks noGrp="1"/>
          </p:cNvSpPr>
          <p:nvPr userDrawn="1">
            <p:ph type="ctrTitle"/>
          </p:nvPr>
        </p:nvSpPr>
        <p:spPr>
          <a:xfrm>
            <a:off x="1289538" y="2848559"/>
            <a:ext cx="8206154" cy="2357805"/>
          </a:xfrm>
          <a:prstGeom prst="rect">
            <a:avLst/>
          </a:prstGeom>
        </p:spPr>
        <p:txBody>
          <a:bodyPr anchor="b"/>
          <a:lstStyle>
            <a:lvl1pPr>
              <a:defRPr lang="de-DE" sz="7200" kern="1200" dirty="0">
                <a:solidFill>
                  <a:schemeClr val="bg1"/>
                </a:solidFill>
                <a:latin typeface="Threespin-CondDemibold" panose="020B0706030101010102" pitchFamily="34" charset="0"/>
                <a:ea typeface="+mj-ea"/>
                <a:cs typeface="+mj-cs"/>
              </a:defRPr>
            </a:lvl1pPr>
          </a:lstStyle>
          <a:p>
            <a:r>
              <a:rPr lang="en-US"/>
              <a:t>Click to edit Master title style</a:t>
            </a:r>
            <a:endParaRPr lang="de-DE"/>
          </a:p>
        </p:txBody>
      </p:sp>
      <p:sp>
        <p:nvSpPr>
          <p:cNvPr id="3" name="Untertitel 2"/>
          <p:cNvSpPr>
            <a:spLocks noGrp="1"/>
          </p:cNvSpPr>
          <p:nvPr userDrawn="1">
            <p:ph type="subTitle" idx="1"/>
          </p:nvPr>
        </p:nvSpPr>
        <p:spPr>
          <a:xfrm>
            <a:off x="1289538" y="5314845"/>
            <a:ext cx="8206154" cy="1798638"/>
          </a:xfrm>
        </p:spPr>
        <p:txBody>
          <a:bodyPr/>
          <a:lstStyle>
            <a:lvl1pPr marL="0" indent="0" algn="l">
              <a:buNone/>
              <a:defRPr sz="2800">
                <a:solidFill>
                  <a:schemeClr val="bg1"/>
                </a:solidFill>
                <a:latin typeface="+mj-lt"/>
              </a:defRPr>
            </a:lvl1pPr>
            <a:lvl2pPr marL="702198" indent="0" algn="ctr">
              <a:buNone/>
              <a:defRPr>
                <a:solidFill>
                  <a:schemeClr val="tx1">
                    <a:tint val="75000"/>
                  </a:schemeClr>
                </a:solidFill>
              </a:defRPr>
            </a:lvl2pPr>
            <a:lvl3pPr marL="1404394" indent="0" algn="ctr">
              <a:buNone/>
              <a:defRPr>
                <a:solidFill>
                  <a:schemeClr val="tx1">
                    <a:tint val="75000"/>
                  </a:schemeClr>
                </a:solidFill>
              </a:defRPr>
            </a:lvl3pPr>
            <a:lvl4pPr marL="2106591" indent="0" algn="ctr">
              <a:buNone/>
              <a:defRPr>
                <a:solidFill>
                  <a:schemeClr val="tx1">
                    <a:tint val="75000"/>
                  </a:schemeClr>
                </a:solidFill>
              </a:defRPr>
            </a:lvl4pPr>
            <a:lvl5pPr marL="2808787" indent="0" algn="ctr">
              <a:buNone/>
              <a:defRPr>
                <a:solidFill>
                  <a:schemeClr val="tx1">
                    <a:tint val="75000"/>
                  </a:schemeClr>
                </a:solidFill>
              </a:defRPr>
            </a:lvl5pPr>
            <a:lvl6pPr marL="3510985" indent="0" algn="ctr">
              <a:buNone/>
              <a:defRPr>
                <a:solidFill>
                  <a:schemeClr val="tx1">
                    <a:tint val="75000"/>
                  </a:schemeClr>
                </a:solidFill>
              </a:defRPr>
            </a:lvl6pPr>
            <a:lvl7pPr marL="4213183" indent="0" algn="ctr">
              <a:buNone/>
              <a:defRPr>
                <a:solidFill>
                  <a:schemeClr val="tx1">
                    <a:tint val="75000"/>
                  </a:schemeClr>
                </a:solidFill>
              </a:defRPr>
            </a:lvl7pPr>
            <a:lvl8pPr marL="4915376" indent="0" algn="ctr">
              <a:buNone/>
              <a:defRPr>
                <a:solidFill>
                  <a:schemeClr val="tx1">
                    <a:tint val="75000"/>
                  </a:schemeClr>
                </a:solidFill>
              </a:defRPr>
            </a:lvl8pPr>
            <a:lvl9pPr marL="5617574" indent="0" algn="ctr">
              <a:buNone/>
              <a:defRPr>
                <a:solidFill>
                  <a:schemeClr val="tx1">
                    <a:tint val="75000"/>
                  </a:schemeClr>
                </a:solidFill>
              </a:defRPr>
            </a:lvl9pPr>
          </a:lstStyle>
          <a:p>
            <a:r>
              <a:rPr lang="en-US"/>
              <a:t>Click to edit Master subtitle style</a:t>
            </a:r>
            <a:endParaRPr lang="de-DE"/>
          </a:p>
        </p:txBody>
      </p:sp>
      <p:sp>
        <p:nvSpPr>
          <p:cNvPr id="4" name="Rechteck 3" hidden="1">
            <a:extLst>
              <a:ext uri="{FF2B5EF4-FFF2-40B4-BE49-F238E27FC236}">
                <a16:creationId xmlns:a16="http://schemas.microsoft.com/office/drawing/2014/main" id="{C19F9003-225F-4AC6-5344-4694C7A20DF7}"/>
              </a:ext>
            </a:extLst>
          </p:cNvPr>
          <p:cNvSpPr/>
          <p:nvPr userDrawn="1"/>
        </p:nvSpPr>
        <p:spPr>
          <a:xfrm>
            <a:off x="1" y="9585324"/>
            <a:ext cx="2297722" cy="94456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1318"/>
          </a:p>
        </p:txBody>
      </p:sp>
      <p:pic>
        <p:nvPicPr>
          <p:cNvPr id="17" name="Grafik 16">
            <a:extLst>
              <a:ext uri="{FF2B5EF4-FFF2-40B4-BE49-F238E27FC236}">
                <a16:creationId xmlns:a16="http://schemas.microsoft.com/office/drawing/2014/main" id="{E31FB063-AF8C-28A3-98F7-C36AE93488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215" y="8877872"/>
            <a:ext cx="2138042" cy="1128409"/>
          </a:xfrm>
          <a:prstGeom prst="rect">
            <a:avLst/>
          </a:prstGeom>
        </p:spPr>
      </p:pic>
      <p:sp>
        <p:nvSpPr>
          <p:cNvPr id="6" name="Bildplatzhalter 5">
            <a:extLst>
              <a:ext uri="{FF2B5EF4-FFF2-40B4-BE49-F238E27FC236}">
                <a16:creationId xmlns:a16="http://schemas.microsoft.com/office/drawing/2014/main" id="{426836B3-741D-C2F2-49AA-A11CAD59FE9C}"/>
              </a:ext>
            </a:extLst>
          </p:cNvPr>
          <p:cNvSpPr>
            <a:spLocks noGrp="1"/>
          </p:cNvSpPr>
          <p:nvPr userDrawn="1">
            <p:ph type="pic" sz="quarter" idx="10"/>
          </p:nvPr>
        </p:nvSpPr>
        <p:spPr>
          <a:xfrm>
            <a:off x="9517063" y="1889950"/>
            <a:ext cx="7495944" cy="5256974"/>
          </a:xfrm>
        </p:spPr>
        <p:txBody>
          <a:bodyPr/>
          <a:lstStyle/>
          <a:p>
            <a:r>
              <a:rPr lang="en-US"/>
              <a:t>Click icon to add picture</a:t>
            </a:r>
            <a:endParaRPr lang="de-DE"/>
          </a:p>
        </p:txBody>
      </p:sp>
      <p:sp>
        <p:nvSpPr>
          <p:cNvPr id="5" name="Fußzeilenplatzhalter 9">
            <a:extLst>
              <a:ext uri="{FF2B5EF4-FFF2-40B4-BE49-F238E27FC236}">
                <a16:creationId xmlns:a16="http://schemas.microsoft.com/office/drawing/2014/main" id="{63112302-8AF8-A181-21DB-79832E6945FC}"/>
              </a:ext>
            </a:extLst>
          </p:cNvPr>
          <p:cNvSpPr>
            <a:spLocks noGrp="1"/>
          </p:cNvSpPr>
          <p:nvPr>
            <p:ph type="ftr" sz="quarter" idx="3"/>
          </p:nvPr>
        </p:nvSpPr>
        <p:spPr>
          <a:xfrm>
            <a:off x="9128895" y="9552982"/>
            <a:ext cx="8986554" cy="474827"/>
          </a:xfrm>
          <a:prstGeom prst="rect">
            <a:avLst/>
          </a:prstGeom>
        </p:spPr>
        <p:txBody>
          <a:bodyPr vert="horz" lIns="91440" tIns="45720" rIns="91440" bIns="45720" rtlCol="0" anchor="ctr"/>
          <a:lstStyle>
            <a:lvl1pPr algn="r">
              <a:defRPr lang="de-DE" sz="1800" kern="1200">
                <a:solidFill>
                  <a:srgbClr val="2F3D3E"/>
                </a:solidFill>
                <a:latin typeface="Threespin-CondLight" panose="020B0506020101010102" pitchFamily="34" charset="0"/>
                <a:ea typeface="+mn-ea"/>
                <a:cs typeface="+mn-cs"/>
              </a:defRPr>
            </a:lvl1pPr>
          </a:lstStyle>
          <a:p>
            <a:endParaRPr lang="de-DE"/>
          </a:p>
        </p:txBody>
      </p:sp>
    </p:spTree>
    <p:extLst>
      <p:ext uri="{BB962C8B-B14F-4D97-AF65-F5344CB8AC3E}">
        <p14:creationId xmlns:p14="http://schemas.microsoft.com/office/powerpoint/2010/main" val="297346667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Anthrazit">
    <p:spTree>
      <p:nvGrpSpPr>
        <p:cNvPr id="1" name=""/>
        <p:cNvGrpSpPr/>
        <p:nvPr/>
      </p:nvGrpSpPr>
      <p:grpSpPr>
        <a:xfrm>
          <a:off x="0" y="0"/>
          <a:ext cx="0" cy="0"/>
          <a:chOff x="0" y="0"/>
          <a:chExt cx="0" cy="0"/>
        </a:xfrm>
      </p:grpSpPr>
      <p:sp>
        <p:nvSpPr>
          <p:cNvPr id="3" name="Fußzeilenplatzhalter 9">
            <a:extLst>
              <a:ext uri="{FF2B5EF4-FFF2-40B4-BE49-F238E27FC236}">
                <a16:creationId xmlns:a16="http://schemas.microsoft.com/office/drawing/2014/main" id="{CE9B5948-7119-574D-D75C-FF03A4DB70A5}"/>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
        <p:nvSpPr>
          <p:cNvPr id="4" name="Foliennummernplatzhalter 10">
            <a:extLst>
              <a:ext uri="{FF2B5EF4-FFF2-40B4-BE49-F238E27FC236}">
                <a16:creationId xmlns:a16="http://schemas.microsoft.com/office/drawing/2014/main" id="{C68074B0-4FD1-554B-22E0-5B4B97BA1905}"/>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6" name="Textplatzhalter 11">
            <a:extLst>
              <a:ext uri="{FF2B5EF4-FFF2-40B4-BE49-F238E27FC236}">
                <a16:creationId xmlns:a16="http://schemas.microsoft.com/office/drawing/2014/main" id="{1E07AD79-AFC5-3CE7-BE00-87970E465AF2}"/>
              </a:ext>
            </a:extLst>
          </p:cNvPr>
          <p:cNvSpPr>
            <a:spLocks noGrp="1"/>
          </p:cNvSpPr>
          <p:nvPr>
            <p:ph type="body" sz="quarter" idx="12" hasCustomPrompt="1"/>
          </p:nvPr>
        </p:nvSpPr>
        <p:spPr>
          <a:xfrm>
            <a:off x="1202182" y="2521392"/>
            <a:ext cx="16042272" cy="4860925"/>
          </a:xfrm>
        </p:spPr>
        <p:txBody>
          <a:bodyPr anchor="ctr"/>
          <a:lstStyle>
            <a:lvl1pPr marL="0" indent="0" algn="l">
              <a:buNone/>
              <a:defRPr sz="7200" baseline="0">
                <a:solidFill>
                  <a:schemeClr val="tx1"/>
                </a:solidFill>
                <a:latin typeface="+mj-lt"/>
              </a:defRPr>
            </a:lvl1pPr>
            <a:lvl2pPr marL="702196" indent="0" algn="ctr">
              <a:buNone/>
              <a:defRPr sz="7300">
                <a:latin typeface="+mj-lt"/>
              </a:defRPr>
            </a:lvl2pPr>
            <a:lvl3pPr marL="1404394" indent="0" algn="ctr">
              <a:buNone/>
              <a:defRPr sz="7300">
                <a:latin typeface="+mj-lt"/>
              </a:defRPr>
            </a:lvl3pPr>
            <a:lvl4pPr marL="2106591" indent="0" algn="ctr">
              <a:buNone/>
              <a:defRPr sz="7300">
                <a:latin typeface="+mj-lt"/>
              </a:defRPr>
            </a:lvl4pPr>
            <a:lvl5pPr marL="2808787" indent="0" algn="ctr">
              <a:buNone/>
              <a:defRPr sz="7300">
                <a:latin typeface="+mj-lt"/>
              </a:defRPr>
            </a:lvl5pPr>
          </a:lstStyle>
          <a:p>
            <a:pPr lvl="0"/>
            <a:r>
              <a:rPr lang="de-DE"/>
              <a:t>Hier eine Headline,</a:t>
            </a:r>
            <a:br>
              <a:rPr lang="de-DE"/>
            </a:br>
            <a:r>
              <a:rPr lang="de-DE"/>
              <a:t>gerne auch </a:t>
            </a:r>
            <a:r>
              <a:rPr lang="de-DE" err="1"/>
              <a:t>zweizeillig</a:t>
            </a:r>
            <a:r>
              <a:rPr lang="de-DE"/>
              <a:t>.</a:t>
            </a:r>
          </a:p>
        </p:txBody>
      </p:sp>
    </p:spTree>
    <p:extLst>
      <p:ext uri="{BB962C8B-B14F-4D97-AF65-F5344CB8AC3E}">
        <p14:creationId xmlns:p14="http://schemas.microsoft.com/office/powerpoint/2010/main" val="3422522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Cyan">
    <p:spTree>
      <p:nvGrpSpPr>
        <p:cNvPr id="1" name=""/>
        <p:cNvGrpSpPr/>
        <p:nvPr/>
      </p:nvGrpSpPr>
      <p:grpSpPr>
        <a:xfrm>
          <a:off x="0" y="0"/>
          <a:ext cx="0" cy="0"/>
          <a:chOff x="0" y="0"/>
          <a:chExt cx="0" cy="0"/>
        </a:xfrm>
      </p:grpSpPr>
      <p:sp>
        <p:nvSpPr>
          <p:cNvPr id="5" name="Textplatzhalter 11"/>
          <p:cNvSpPr>
            <a:spLocks noGrp="1"/>
          </p:cNvSpPr>
          <p:nvPr>
            <p:ph type="body" sz="quarter" idx="12" hasCustomPrompt="1"/>
          </p:nvPr>
        </p:nvSpPr>
        <p:spPr>
          <a:xfrm>
            <a:off x="1202182" y="2521392"/>
            <a:ext cx="16042272" cy="4860925"/>
          </a:xfrm>
        </p:spPr>
        <p:txBody>
          <a:bodyPr anchor="ctr"/>
          <a:lstStyle>
            <a:lvl1pPr marL="0" indent="0" algn="l">
              <a:buNone/>
              <a:defRPr sz="7200" baseline="0">
                <a:solidFill>
                  <a:srgbClr val="0098A5"/>
                </a:solidFill>
                <a:latin typeface="+mj-lt"/>
              </a:defRPr>
            </a:lvl1pPr>
            <a:lvl2pPr marL="702196" indent="0" algn="ctr">
              <a:buNone/>
              <a:defRPr sz="7300">
                <a:latin typeface="+mj-lt"/>
              </a:defRPr>
            </a:lvl2pPr>
            <a:lvl3pPr marL="1404394" indent="0" algn="ctr">
              <a:buNone/>
              <a:defRPr sz="7300">
                <a:latin typeface="+mj-lt"/>
              </a:defRPr>
            </a:lvl3pPr>
            <a:lvl4pPr marL="2106591" indent="0" algn="ctr">
              <a:buNone/>
              <a:defRPr sz="7300">
                <a:latin typeface="+mj-lt"/>
              </a:defRPr>
            </a:lvl4pPr>
            <a:lvl5pPr marL="2808787" indent="0" algn="ctr">
              <a:buNone/>
              <a:defRPr sz="7300">
                <a:latin typeface="+mj-lt"/>
              </a:defRPr>
            </a:lvl5pPr>
          </a:lstStyle>
          <a:p>
            <a:pPr lvl="0"/>
            <a:r>
              <a:rPr lang="de-DE"/>
              <a:t>Hier eine Headline,</a:t>
            </a:r>
            <a:br>
              <a:rPr lang="de-DE"/>
            </a:br>
            <a:r>
              <a:rPr lang="de-DE"/>
              <a:t>gerne auch </a:t>
            </a:r>
            <a:r>
              <a:rPr lang="de-DE" err="1"/>
              <a:t>zweizeillig</a:t>
            </a:r>
            <a:r>
              <a:rPr lang="de-DE"/>
              <a:t>.</a:t>
            </a:r>
          </a:p>
        </p:txBody>
      </p:sp>
      <p:sp>
        <p:nvSpPr>
          <p:cNvPr id="4" name="Foliennummernplatzhalter 10">
            <a:extLst>
              <a:ext uri="{FF2B5EF4-FFF2-40B4-BE49-F238E27FC236}">
                <a16:creationId xmlns:a16="http://schemas.microsoft.com/office/drawing/2014/main" id="{4792E4BC-5BEF-B857-877A-8842B1D24035}"/>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2" name="Fußzeilenplatzhalter 9">
            <a:extLst>
              <a:ext uri="{FF2B5EF4-FFF2-40B4-BE49-F238E27FC236}">
                <a16:creationId xmlns:a16="http://schemas.microsoft.com/office/drawing/2014/main" id="{D4A4C43E-CFAC-DE93-9402-F88A5F9D2E53}"/>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spTree>
    <p:extLst>
      <p:ext uri="{BB962C8B-B14F-4D97-AF65-F5344CB8AC3E}">
        <p14:creationId xmlns:p14="http://schemas.microsoft.com/office/powerpoint/2010/main" val="2061379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mit Bild, 30:70">
    <p:spTree>
      <p:nvGrpSpPr>
        <p:cNvPr id="1" name=""/>
        <p:cNvGrpSpPr/>
        <p:nvPr/>
      </p:nvGrpSpPr>
      <p:grpSpPr>
        <a:xfrm>
          <a:off x="0" y="0"/>
          <a:ext cx="0" cy="0"/>
          <a:chOff x="0" y="0"/>
          <a:chExt cx="0" cy="0"/>
        </a:xfrm>
      </p:grpSpPr>
      <p:sp>
        <p:nvSpPr>
          <p:cNvPr id="27" name="Bildplatzhalter 26">
            <a:extLst>
              <a:ext uri="{FF2B5EF4-FFF2-40B4-BE49-F238E27FC236}">
                <a16:creationId xmlns:a16="http://schemas.microsoft.com/office/drawing/2014/main" id="{00D3E5CC-2069-2232-8D44-F0C8EF8FFEE6}"/>
              </a:ext>
            </a:extLst>
          </p:cNvPr>
          <p:cNvSpPr>
            <a:spLocks noGrp="1"/>
          </p:cNvSpPr>
          <p:nvPr>
            <p:ph type="pic" sz="quarter" idx="10"/>
          </p:nvPr>
        </p:nvSpPr>
        <p:spPr>
          <a:xfrm>
            <a:off x="5830502" y="0"/>
            <a:ext cx="12889299" cy="10529888"/>
          </a:xfrm>
          <a:custGeom>
            <a:avLst/>
            <a:gdLst>
              <a:gd name="connsiteX0" fmla="*/ 365686 w 12889299"/>
              <a:gd name="connsiteY0" fmla="*/ 0 h 10529888"/>
              <a:gd name="connsiteX1" fmla="*/ 12889299 w 12889299"/>
              <a:gd name="connsiteY1" fmla="*/ 0 h 10529888"/>
              <a:gd name="connsiteX2" fmla="*/ 12889299 w 12889299"/>
              <a:gd name="connsiteY2" fmla="*/ 10529888 h 10529888"/>
              <a:gd name="connsiteX3" fmla="*/ 0 w 12889299"/>
              <a:gd name="connsiteY3" fmla="*/ 10529888 h 10529888"/>
              <a:gd name="connsiteX4" fmla="*/ 28917 w 12889299"/>
              <a:gd name="connsiteY4" fmla="*/ 10109822 h 10529888"/>
              <a:gd name="connsiteX5" fmla="*/ 269829 w 12889299"/>
              <a:gd name="connsiteY5" fmla="*/ 5297914 h 10529888"/>
              <a:gd name="connsiteX6" fmla="*/ 365165 w 12889299"/>
              <a:gd name="connsiteY6" fmla="*/ 480923 h 1052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89299" h="10529888">
                <a:moveTo>
                  <a:pt x="365686" y="0"/>
                </a:moveTo>
                <a:lnTo>
                  <a:pt x="12889299" y="0"/>
                </a:lnTo>
                <a:lnTo>
                  <a:pt x="12889299" y="10529888"/>
                </a:lnTo>
                <a:lnTo>
                  <a:pt x="0" y="10529888"/>
                </a:lnTo>
                <a:lnTo>
                  <a:pt x="28917" y="10109822"/>
                </a:lnTo>
                <a:cubicBezTo>
                  <a:pt x="129331" y="8590591"/>
                  <a:pt x="211282" y="6974457"/>
                  <a:pt x="269829" y="5297914"/>
                </a:cubicBezTo>
                <a:cubicBezTo>
                  <a:pt x="328375" y="3621371"/>
                  <a:pt x="359359" y="2003458"/>
                  <a:pt x="365165" y="480923"/>
                </a:cubicBezTo>
                <a:close/>
              </a:path>
            </a:pathLst>
          </a:custGeom>
        </p:spPr>
        <p:txBody>
          <a:bodyPr wrap="square">
            <a:noAutofit/>
          </a:bodyPr>
          <a:lstStyle/>
          <a:p>
            <a:r>
              <a:rPr lang="en-US"/>
              <a:t>Click icon to add picture</a:t>
            </a:r>
            <a:endParaRPr lang="de-DE"/>
          </a:p>
        </p:txBody>
      </p:sp>
      <p:sp>
        <p:nvSpPr>
          <p:cNvPr id="7" name="Foliennummernplatzhalter 10">
            <a:extLst>
              <a:ext uri="{FF2B5EF4-FFF2-40B4-BE49-F238E27FC236}">
                <a16:creationId xmlns:a16="http://schemas.microsoft.com/office/drawing/2014/main" id="{E1C4CD83-7EDE-E3A3-6552-3372F7084F34}"/>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10" name="Rechteck 9">
            <a:extLst>
              <a:ext uri="{FF2B5EF4-FFF2-40B4-BE49-F238E27FC236}">
                <a16:creationId xmlns:a16="http://schemas.microsoft.com/office/drawing/2014/main" id="{740E1022-097F-0CEB-4687-79005EBE23C2}"/>
              </a:ext>
            </a:extLst>
          </p:cNvPr>
          <p:cNvSpPr/>
          <p:nvPr userDrawn="1"/>
        </p:nvSpPr>
        <p:spPr>
          <a:xfrm>
            <a:off x="0" y="-23551"/>
            <a:ext cx="5406719" cy="10563807"/>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p>
        </p:txBody>
      </p:sp>
      <p:sp>
        <p:nvSpPr>
          <p:cNvPr id="21" name="Ellipse 20">
            <a:extLst>
              <a:ext uri="{FF2B5EF4-FFF2-40B4-BE49-F238E27FC236}">
                <a16:creationId xmlns:a16="http://schemas.microsoft.com/office/drawing/2014/main" id="{61981B63-F6D8-E54F-561A-8880EFEACA06}"/>
              </a:ext>
            </a:extLst>
          </p:cNvPr>
          <p:cNvSpPr/>
          <p:nvPr userDrawn="1"/>
        </p:nvSpPr>
        <p:spPr>
          <a:xfrm rot="5520000">
            <a:off x="-11759446" y="3592793"/>
            <a:ext cx="32504367" cy="3240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18">
              <a:solidFill>
                <a:schemeClr val="bg1"/>
              </a:solidFill>
            </a:endParaRPr>
          </a:p>
        </p:txBody>
      </p:sp>
      <p:sp>
        <p:nvSpPr>
          <p:cNvPr id="16" name="Titel 1">
            <a:extLst>
              <a:ext uri="{FF2B5EF4-FFF2-40B4-BE49-F238E27FC236}">
                <a16:creationId xmlns:a16="http://schemas.microsoft.com/office/drawing/2014/main" id="{4063D6F6-72B8-1EDA-A54F-15DA153CC263}"/>
              </a:ext>
            </a:extLst>
          </p:cNvPr>
          <p:cNvSpPr>
            <a:spLocks noGrp="1"/>
          </p:cNvSpPr>
          <p:nvPr userDrawn="1">
            <p:ph type="title" hasCustomPrompt="1"/>
          </p:nvPr>
        </p:nvSpPr>
        <p:spPr>
          <a:xfrm>
            <a:off x="1263316" y="1347541"/>
            <a:ext cx="4549655" cy="2899268"/>
          </a:xfrm>
          <a:prstGeom prst="rect">
            <a:avLst/>
          </a:prstGeom>
        </p:spPr>
        <p:txBody>
          <a:bodyPr/>
          <a:lstStyle>
            <a:lvl1pPr>
              <a:defRPr sz="4801">
                <a:solidFill>
                  <a:schemeClr val="bg1"/>
                </a:solidFill>
              </a:defRPr>
            </a:lvl1pPr>
          </a:lstStyle>
          <a:p>
            <a:r>
              <a:rPr lang="de-DE"/>
              <a:t>Mastertitel-</a:t>
            </a:r>
            <a:br>
              <a:rPr lang="de-DE"/>
            </a:br>
            <a:r>
              <a:rPr lang="de-DE" err="1"/>
              <a:t>format</a:t>
            </a:r>
            <a:r>
              <a:rPr lang="de-DE"/>
              <a:t> </a:t>
            </a:r>
            <a:br>
              <a:rPr lang="de-DE"/>
            </a:br>
            <a:r>
              <a:rPr lang="de-DE"/>
              <a:t>bearbeiten</a:t>
            </a:r>
          </a:p>
        </p:txBody>
      </p:sp>
      <p:grpSp>
        <p:nvGrpSpPr>
          <p:cNvPr id="8" name="Hilfslinien" hidden="1">
            <a:extLst>
              <a:ext uri="{FF2B5EF4-FFF2-40B4-BE49-F238E27FC236}">
                <a16:creationId xmlns:a16="http://schemas.microsoft.com/office/drawing/2014/main" id="{FC2D367A-CDE1-5173-499F-B1B3F58B5DE4}"/>
              </a:ext>
            </a:extLst>
          </p:cNvPr>
          <p:cNvGrpSpPr/>
          <p:nvPr userDrawn="1"/>
        </p:nvGrpSpPr>
        <p:grpSpPr>
          <a:xfrm>
            <a:off x="-26001" y="-23551"/>
            <a:ext cx="18758802" cy="10553423"/>
            <a:chOff x="-26001" y="-23551"/>
            <a:chExt cx="18758802" cy="10553423"/>
          </a:xfrm>
        </p:grpSpPr>
        <p:cxnSp>
          <p:nvCxnSpPr>
            <p:cNvPr id="9" name="Gerader Verbinder 8">
              <a:extLst>
                <a:ext uri="{FF2B5EF4-FFF2-40B4-BE49-F238E27FC236}">
                  <a16:creationId xmlns:a16="http://schemas.microsoft.com/office/drawing/2014/main" id="{47F9887D-9D64-91CB-A768-7E23722343CC}"/>
                </a:ext>
              </a:extLst>
            </p:cNvPr>
            <p:cNvCxnSpPr>
              <a:cxnSpLocks/>
            </p:cNvCxnSpPr>
            <p:nvPr userDrawn="1"/>
          </p:nvCxnSpPr>
          <p:spPr>
            <a:xfrm>
              <a:off x="-13000" y="5264944"/>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1" name="Gerader Verbinder 10">
              <a:extLst>
                <a:ext uri="{FF2B5EF4-FFF2-40B4-BE49-F238E27FC236}">
                  <a16:creationId xmlns:a16="http://schemas.microsoft.com/office/drawing/2014/main" id="{30BF8AC0-E685-3BC1-C30B-F118DEBDB9E0}"/>
                </a:ext>
              </a:extLst>
            </p:cNvPr>
            <p:cNvCxnSpPr>
              <a:cxnSpLocks/>
            </p:cNvCxnSpPr>
            <p:nvPr userDrawn="1"/>
          </p:nvCxnSpPr>
          <p:spPr>
            <a:xfrm flipV="1">
              <a:off x="9359900" y="16"/>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4">
              <a:extLst>
                <a:ext uri="{FF2B5EF4-FFF2-40B4-BE49-F238E27FC236}">
                  <a16:creationId xmlns:a16="http://schemas.microsoft.com/office/drawing/2014/main" id="{3B04D7C0-5612-C659-DC46-30E65A1FF714}"/>
                </a:ext>
              </a:extLst>
            </p:cNvPr>
            <p:cNvCxnSpPr>
              <a:cxnSpLocks/>
            </p:cNvCxnSpPr>
            <p:nvPr userDrawn="1"/>
          </p:nvCxnSpPr>
          <p:spPr>
            <a:xfrm>
              <a:off x="740706" y="2024063"/>
              <a:ext cx="17281524" cy="0"/>
            </a:xfrm>
            <a:prstGeom prst="line">
              <a:avLst/>
            </a:prstGeom>
            <a:ln>
              <a:solidFill>
                <a:srgbClr val="303E3F"/>
              </a:solidFill>
            </a:ln>
            <a:effectLst/>
          </p:spPr>
          <p:style>
            <a:lnRef idx="2">
              <a:schemeClr val="accent1"/>
            </a:lnRef>
            <a:fillRef idx="0">
              <a:schemeClr val="accent1"/>
            </a:fillRef>
            <a:effectRef idx="1">
              <a:schemeClr val="accent1"/>
            </a:effectRef>
            <a:fontRef idx="minor">
              <a:schemeClr val="tx1"/>
            </a:fontRef>
          </p:style>
        </p:cxnSp>
        <p:cxnSp>
          <p:nvCxnSpPr>
            <p:cNvPr id="13" name="Gerader Verbinder 12">
              <a:extLst>
                <a:ext uri="{FF2B5EF4-FFF2-40B4-BE49-F238E27FC236}">
                  <a16:creationId xmlns:a16="http://schemas.microsoft.com/office/drawing/2014/main" id="{449941FB-3BBF-1F8F-3492-B16525349143}"/>
                </a:ext>
              </a:extLst>
            </p:cNvPr>
            <p:cNvCxnSpPr>
              <a:cxnSpLocks/>
            </p:cNvCxnSpPr>
            <p:nvPr userDrawn="1"/>
          </p:nvCxnSpPr>
          <p:spPr>
            <a:xfrm flipV="1">
              <a:off x="1453865" y="-23551"/>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4" name="Gerader Verbinder 13">
              <a:extLst>
                <a:ext uri="{FF2B5EF4-FFF2-40B4-BE49-F238E27FC236}">
                  <a16:creationId xmlns:a16="http://schemas.microsoft.com/office/drawing/2014/main" id="{DD3A8688-1D5B-9130-8EE9-8A5175CA4FDB}"/>
                </a:ext>
              </a:extLst>
            </p:cNvPr>
            <p:cNvCxnSpPr>
              <a:cxnSpLocks/>
            </p:cNvCxnSpPr>
            <p:nvPr userDrawn="1"/>
          </p:nvCxnSpPr>
          <p:spPr>
            <a:xfrm flipV="1">
              <a:off x="17268762" y="-13649"/>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a:extLst>
                <a:ext uri="{FF2B5EF4-FFF2-40B4-BE49-F238E27FC236}">
                  <a16:creationId xmlns:a16="http://schemas.microsoft.com/office/drawing/2014/main" id="{3FC3F179-F676-3232-1D62-359DE6FB950D}"/>
                </a:ext>
              </a:extLst>
            </p:cNvPr>
            <p:cNvCxnSpPr>
              <a:cxnSpLocks/>
            </p:cNvCxnSpPr>
            <p:nvPr userDrawn="1"/>
          </p:nvCxnSpPr>
          <p:spPr>
            <a:xfrm>
              <a:off x="-13000" y="1456231"/>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18" name="Gerader Verbinder 17">
              <a:extLst>
                <a:ext uri="{FF2B5EF4-FFF2-40B4-BE49-F238E27FC236}">
                  <a16:creationId xmlns:a16="http://schemas.microsoft.com/office/drawing/2014/main" id="{D2E17DD1-9DF2-4C04-7601-77EAF5EBD0ED}"/>
                </a:ext>
              </a:extLst>
            </p:cNvPr>
            <p:cNvCxnSpPr>
              <a:cxnSpLocks/>
            </p:cNvCxnSpPr>
            <p:nvPr userDrawn="1"/>
          </p:nvCxnSpPr>
          <p:spPr>
            <a:xfrm>
              <a:off x="-26001" y="9590783"/>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pic>
        <p:nvPicPr>
          <p:cNvPr id="2" name="Grafik 1">
            <a:extLst>
              <a:ext uri="{FF2B5EF4-FFF2-40B4-BE49-F238E27FC236}">
                <a16:creationId xmlns:a16="http://schemas.microsoft.com/office/drawing/2014/main" id="{4ACF58C3-89E7-3CA4-6671-DA6E76B0A2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8650" y="9901699"/>
            <a:ext cx="863894" cy="455946"/>
          </a:xfrm>
          <a:prstGeom prst="rect">
            <a:avLst/>
          </a:prstGeom>
        </p:spPr>
      </p:pic>
    </p:spTree>
    <p:extLst>
      <p:ext uri="{BB962C8B-B14F-4D97-AF65-F5344CB8AC3E}">
        <p14:creationId xmlns:p14="http://schemas.microsoft.com/office/powerpoint/2010/main" val="12261140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theme" Target="../theme/theme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id" hidden="1">
            <a:extLst>
              <a:ext uri="{FF2B5EF4-FFF2-40B4-BE49-F238E27FC236}">
                <a16:creationId xmlns:a16="http://schemas.microsoft.com/office/drawing/2014/main" id="{C01AC454-0FBE-8401-A1ED-85E56B9514D5}"/>
              </a:ext>
            </a:extLst>
          </p:cNvPr>
          <p:cNvGrpSpPr/>
          <p:nvPr userDrawn="1"/>
        </p:nvGrpSpPr>
        <p:grpSpPr>
          <a:xfrm>
            <a:off x="-13000" y="-1548"/>
            <a:ext cx="18751985" cy="10540290"/>
            <a:chOff x="-13000" y="-1548"/>
            <a:chExt cx="18751985" cy="10540290"/>
          </a:xfrm>
        </p:grpSpPr>
        <p:sp>
          <p:nvSpPr>
            <p:cNvPr id="100" name="Rechteck 99">
              <a:extLst>
                <a:ext uri="{FF2B5EF4-FFF2-40B4-BE49-F238E27FC236}">
                  <a16:creationId xmlns:a16="http://schemas.microsoft.com/office/drawing/2014/main" id="{F7BF5300-56D7-6F64-AA80-5C167709D471}"/>
                </a:ext>
              </a:extLst>
            </p:cNvPr>
            <p:cNvSpPr/>
            <p:nvPr userDrawn="1"/>
          </p:nvSpPr>
          <p:spPr>
            <a:xfrm>
              <a:off x="-13000" y="9197157"/>
              <a:ext cx="18726686" cy="1332000"/>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487FFF4E-6B84-DE55-534F-53281A532C12}"/>
                </a:ext>
              </a:extLst>
            </p:cNvPr>
            <p:cNvSpPr/>
            <p:nvPr userDrawn="1"/>
          </p:nvSpPr>
          <p:spPr>
            <a:xfrm>
              <a:off x="12299" y="6715"/>
              <a:ext cx="18726686" cy="1332000"/>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3" name="Rechteck 102">
              <a:extLst>
                <a:ext uri="{FF2B5EF4-FFF2-40B4-BE49-F238E27FC236}">
                  <a16:creationId xmlns:a16="http://schemas.microsoft.com/office/drawing/2014/main" id="{D6094969-D5A9-2AF7-5138-EF80D0B61D5D}"/>
                </a:ext>
              </a:extLst>
            </p:cNvPr>
            <p:cNvSpPr/>
            <p:nvPr userDrawn="1"/>
          </p:nvSpPr>
          <p:spPr>
            <a:xfrm>
              <a:off x="-1162" y="15501"/>
              <a:ext cx="1368000" cy="10509449"/>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4" name="Rechteck 103">
              <a:extLst>
                <a:ext uri="{FF2B5EF4-FFF2-40B4-BE49-F238E27FC236}">
                  <a16:creationId xmlns:a16="http://schemas.microsoft.com/office/drawing/2014/main" id="{76D1BC2F-0E0A-5FCB-3C58-74D201B5E23E}"/>
                </a:ext>
              </a:extLst>
            </p:cNvPr>
            <p:cNvSpPr/>
            <p:nvPr userDrawn="1"/>
          </p:nvSpPr>
          <p:spPr>
            <a:xfrm>
              <a:off x="17349386" y="12501"/>
              <a:ext cx="1368000" cy="10509449"/>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A831B357-9605-B111-C73C-FD378872DB12}"/>
                </a:ext>
              </a:extLst>
            </p:cNvPr>
            <p:cNvSpPr/>
            <p:nvPr userDrawn="1"/>
          </p:nvSpPr>
          <p:spPr>
            <a:xfrm>
              <a:off x="4002" y="-1548"/>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2C269A43-F3A3-317C-C223-4FAA855A2D5C}"/>
                </a:ext>
              </a:extLst>
            </p:cNvPr>
            <p:cNvSpPr/>
            <p:nvPr userDrawn="1"/>
          </p:nvSpPr>
          <p:spPr>
            <a:xfrm>
              <a:off x="2374042"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A385C7C4-97D5-F05E-B131-DC7C60582821}"/>
                </a:ext>
              </a:extLst>
            </p:cNvPr>
            <p:cNvSpPr/>
            <p:nvPr userDrawn="1"/>
          </p:nvSpPr>
          <p:spPr>
            <a:xfrm>
              <a:off x="9181684" y="6929"/>
              <a:ext cx="3528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1A8DC462-1BE6-6781-EF20-6A1EC998C15B}"/>
                </a:ext>
              </a:extLst>
            </p:cNvPr>
            <p:cNvSpPr/>
            <p:nvPr userDrawn="1"/>
          </p:nvSpPr>
          <p:spPr>
            <a:xfrm>
              <a:off x="3701374"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85846244-2B74-D7AE-C66C-377F6208737E}"/>
                </a:ext>
              </a:extLst>
            </p:cNvPr>
            <p:cNvSpPr/>
            <p:nvPr userDrawn="1"/>
          </p:nvSpPr>
          <p:spPr>
            <a:xfrm>
              <a:off x="5080452"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5" name="Rechteck 94">
              <a:extLst>
                <a:ext uri="{FF2B5EF4-FFF2-40B4-BE49-F238E27FC236}">
                  <a16:creationId xmlns:a16="http://schemas.microsoft.com/office/drawing/2014/main" id="{487EBDD2-1C32-7399-E747-586002A73D7F}"/>
                </a:ext>
              </a:extLst>
            </p:cNvPr>
            <p:cNvSpPr/>
            <p:nvPr userDrawn="1"/>
          </p:nvSpPr>
          <p:spPr>
            <a:xfrm>
              <a:off x="6443326"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B2AEC9AB-F80E-C0CF-63F6-F0FAA65C0358}"/>
                </a:ext>
              </a:extLst>
            </p:cNvPr>
            <p:cNvSpPr/>
            <p:nvPr userDrawn="1"/>
          </p:nvSpPr>
          <p:spPr>
            <a:xfrm>
              <a:off x="7818864"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255B0492-E338-015E-3F6E-3FFCDA7F7A5C}"/>
                </a:ext>
              </a:extLst>
            </p:cNvPr>
            <p:cNvSpPr/>
            <p:nvPr userDrawn="1"/>
          </p:nvSpPr>
          <p:spPr>
            <a:xfrm>
              <a:off x="10541428"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0" name="Rechteck 109">
              <a:extLst>
                <a:ext uri="{FF2B5EF4-FFF2-40B4-BE49-F238E27FC236}">
                  <a16:creationId xmlns:a16="http://schemas.microsoft.com/office/drawing/2014/main" id="{85A05B00-8CC1-1617-1AD6-ECEB811A447D}"/>
                </a:ext>
              </a:extLst>
            </p:cNvPr>
            <p:cNvSpPr/>
            <p:nvPr userDrawn="1"/>
          </p:nvSpPr>
          <p:spPr>
            <a:xfrm>
              <a:off x="11910751"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2" name="Rechteck 111">
              <a:extLst>
                <a:ext uri="{FF2B5EF4-FFF2-40B4-BE49-F238E27FC236}">
                  <a16:creationId xmlns:a16="http://schemas.microsoft.com/office/drawing/2014/main" id="{EA03F316-C209-E79E-0C95-FE12E602A5F2}"/>
                </a:ext>
              </a:extLst>
            </p:cNvPr>
            <p:cNvSpPr/>
            <p:nvPr userDrawn="1"/>
          </p:nvSpPr>
          <p:spPr>
            <a:xfrm>
              <a:off x="13277977"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4" name="Rechteck 113">
              <a:extLst>
                <a:ext uri="{FF2B5EF4-FFF2-40B4-BE49-F238E27FC236}">
                  <a16:creationId xmlns:a16="http://schemas.microsoft.com/office/drawing/2014/main" id="{5D12167E-8CB3-EC52-CFBF-0A3D3090B448}"/>
                </a:ext>
              </a:extLst>
            </p:cNvPr>
            <p:cNvSpPr/>
            <p:nvPr userDrawn="1"/>
          </p:nvSpPr>
          <p:spPr>
            <a:xfrm>
              <a:off x="14650728"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6" name="Rechteck 115">
              <a:extLst>
                <a:ext uri="{FF2B5EF4-FFF2-40B4-BE49-F238E27FC236}">
                  <a16:creationId xmlns:a16="http://schemas.microsoft.com/office/drawing/2014/main" id="{33C615B0-F062-C98A-6039-400B0B8A9A88}"/>
                </a:ext>
              </a:extLst>
            </p:cNvPr>
            <p:cNvSpPr/>
            <p:nvPr userDrawn="1"/>
          </p:nvSpPr>
          <p:spPr>
            <a:xfrm>
              <a:off x="15974824"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D654FAD8-6005-73D2-35EA-D3E0EFA5A56C}"/>
                </a:ext>
              </a:extLst>
            </p:cNvPr>
            <p:cNvSpPr/>
            <p:nvPr userDrawn="1"/>
          </p:nvSpPr>
          <p:spPr>
            <a:xfrm rot="16200000">
              <a:off x="9179900" y="-4095306"/>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BF4E96A7-DB00-5012-C1A4-53A92629A19E}"/>
                </a:ext>
              </a:extLst>
            </p:cNvPr>
            <p:cNvSpPr/>
            <p:nvPr userDrawn="1"/>
          </p:nvSpPr>
          <p:spPr>
            <a:xfrm rot="16200000">
              <a:off x="9192993" y="-5471669"/>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C10D0F62-F09C-CE35-1024-6ECCAE40B3A3}"/>
                </a:ext>
              </a:extLst>
            </p:cNvPr>
            <p:cNvSpPr/>
            <p:nvPr userDrawn="1"/>
          </p:nvSpPr>
          <p:spPr>
            <a:xfrm rot="16200000">
              <a:off x="9192993" y="-6832900"/>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6" name="Rechteck 85">
              <a:extLst>
                <a:ext uri="{FF2B5EF4-FFF2-40B4-BE49-F238E27FC236}">
                  <a16:creationId xmlns:a16="http://schemas.microsoft.com/office/drawing/2014/main" id="{FDA0DCF3-0C0B-F5DB-2954-7BB88F1CCD1E}"/>
                </a:ext>
              </a:extLst>
            </p:cNvPr>
            <p:cNvSpPr/>
            <p:nvPr userDrawn="1"/>
          </p:nvSpPr>
          <p:spPr>
            <a:xfrm rot="16200000">
              <a:off x="9192993" y="-2718943"/>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7FE45EC8-D924-E859-14D8-FF48BE9D3FC3}"/>
                </a:ext>
              </a:extLst>
            </p:cNvPr>
            <p:cNvSpPr/>
            <p:nvPr userDrawn="1"/>
          </p:nvSpPr>
          <p:spPr>
            <a:xfrm rot="16200000">
              <a:off x="9192993" y="-1368248"/>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A4AC2237-1994-130C-FE40-78348B3C8AB5}"/>
                </a:ext>
              </a:extLst>
            </p:cNvPr>
            <p:cNvSpPr/>
            <p:nvPr userDrawn="1"/>
          </p:nvSpPr>
          <p:spPr>
            <a:xfrm>
              <a:off x="-6960" y="9206742"/>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2B112CDC-AF94-DB6E-04BC-139CB580400D}"/>
                </a:ext>
              </a:extLst>
            </p:cNvPr>
            <p:cNvSpPr/>
            <p:nvPr userDrawn="1"/>
          </p:nvSpPr>
          <p:spPr>
            <a:xfrm>
              <a:off x="17357745" y="899"/>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46CAC6EA-6F9C-1D0E-9A72-795C7072278D}"/>
                </a:ext>
              </a:extLst>
            </p:cNvPr>
            <p:cNvSpPr/>
            <p:nvPr userDrawn="1"/>
          </p:nvSpPr>
          <p:spPr>
            <a:xfrm>
              <a:off x="17336623" y="9197157"/>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10" name="Fußzeilenplatzhalter 9">
            <a:extLst>
              <a:ext uri="{FF2B5EF4-FFF2-40B4-BE49-F238E27FC236}">
                <a16:creationId xmlns:a16="http://schemas.microsoft.com/office/drawing/2014/main" id="{A61B2172-A4DE-F411-5DCF-46DA59DDCEF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pic>
        <p:nvPicPr>
          <p:cNvPr id="6" name="Logo">
            <a:extLst>
              <a:ext uri="{FF2B5EF4-FFF2-40B4-BE49-F238E27FC236}">
                <a16:creationId xmlns:a16="http://schemas.microsoft.com/office/drawing/2014/main" id="{42A5F61E-C022-CA3F-2F02-AB6442A4F90B}"/>
              </a:ext>
            </a:extLst>
          </p:cNvPr>
          <p:cNvPicPr>
            <a:picLocks noChangeAspect="1"/>
          </p:cNvPicPr>
          <p:nvPr userDrawn="1"/>
        </p:nvPicPr>
        <p:blipFill>
          <a:blip r:embed="rId41">
            <a:extLst>
              <a:ext uri="{96DAC541-7B7A-43D3-8B79-37D633B846F1}">
                <asvg:svgBlip xmlns:asvg="http://schemas.microsoft.com/office/drawing/2016/SVG/main" r:embed="rId42"/>
              </a:ext>
            </a:extLst>
          </a:blip>
          <a:stretch>
            <a:fillRect/>
          </a:stretch>
        </p:blipFill>
        <p:spPr>
          <a:xfrm>
            <a:off x="346527" y="9899193"/>
            <a:ext cx="871591" cy="460006"/>
          </a:xfrm>
          <a:prstGeom prst="rect">
            <a:avLst/>
          </a:prstGeom>
        </p:spPr>
      </p:pic>
      <p:sp>
        <p:nvSpPr>
          <p:cNvPr id="11" name="Foliennummernplatzhalter 10">
            <a:extLst>
              <a:ext uri="{FF2B5EF4-FFF2-40B4-BE49-F238E27FC236}">
                <a16:creationId xmlns:a16="http://schemas.microsoft.com/office/drawing/2014/main" id="{B065BED9-E01D-BAE5-E887-4B917A913CBC}"/>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3" name="Textplatzhalter 2"/>
          <p:cNvSpPr>
            <a:spLocks noGrp="1"/>
          </p:cNvSpPr>
          <p:nvPr>
            <p:ph type="body" idx="1"/>
          </p:nvPr>
        </p:nvSpPr>
        <p:spPr>
          <a:xfrm>
            <a:off x="1218118" y="2336708"/>
            <a:ext cx="16063408" cy="7460064"/>
          </a:xfrm>
          <a:prstGeom prst="rect">
            <a:avLst/>
          </a:prstGeom>
        </p:spPr>
        <p:txBody>
          <a:bodyPr vert="horz" lIns="140442" tIns="70221" rIns="140442" bIns="70221"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platzhalter 1"/>
          <p:cNvSpPr>
            <a:spLocks noGrp="1"/>
          </p:cNvSpPr>
          <p:nvPr>
            <p:ph type="title"/>
          </p:nvPr>
        </p:nvSpPr>
        <p:spPr>
          <a:xfrm>
            <a:off x="1224709" y="1364883"/>
            <a:ext cx="16176863" cy="880477"/>
          </a:xfrm>
          <a:prstGeom prst="rect">
            <a:avLst/>
          </a:prstGeom>
        </p:spPr>
        <p:txBody>
          <a:bodyPr vert="horz" wrap="square" lIns="140442" tIns="70221" rIns="140442" bIns="70221" rtlCol="0" anchor="t">
            <a:spAutoFit/>
          </a:bodyPr>
          <a:lstStyle/>
          <a:p>
            <a:r>
              <a:rPr lang="de-DE"/>
              <a:t>Folientitel</a:t>
            </a:r>
          </a:p>
        </p:txBody>
      </p:sp>
      <p:grpSp>
        <p:nvGrpSpPr>
          <p:cNvPr id="75" name="Hilfslinien" hidden="1">
            <a:extLst>
              <a:ext uri="{FF2B5EF4-FFF2-40B4-BE49-F238E27FC236}">
                <a16:creationId xmlns:a16="http://schemas.microsoft.com/office/drawing/2014/main" id="{C4BEF43A-DC4D-0F35-79C1-5B7C6A1BC129}"/>
              </a:ext>
            </a:extLst>
          </p:cNvPr>
          <p:cNvGrpSpPr/>
          <p:nvPr userDrawn="1"/>
        </p:nvGrpSpPr>
        <p:grpSpPr>
          <a:xfrm>
            <a:off x="-14817" y="-48187"/>
            <a:ext cx="18773360" cy="10578059"/>
            <a:chOff x="-14817" y="-48187"/>
            <a:chExt cx="18773360" cy="10578059"/>
          </a:xfrm>
        </p:grpSpPr>
        <p:cxnSp>
          <p:nvCxnSpPr>
            <p:cNvPr id="76" name="Gerader Verbinder 75">
              <a:extLst>
                <a:ext uri="{FF2B5EF4-FFF2-40B4-BE49-F238E27FC236}">
                  <a16:creationId xmlns:a16="http://schemas.microsoft.com/office/drawing/2014/main" id="{A913F787-4618-6A6D-2831-095C6A47375B}"/>
                </a:ext>
              </a:extLst>
            </p:cNvPr>
            <p:cNvCxnSpPr>
              <a:cxnSpLocks/>
            </p:cNvCxnSpPr>
            <p:nvPr userDrawn="1"/>
          </p:nvCxnSpPr>
          <p:spPr>
            <a:xfrm>
              <a:off x="-13000" y="5264944"/>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77" name="Gerader Verbinder 76">
              <a:extLst>
                <a:ext uri="{FF2B5EF4-FFF2-40B4-BE49-F238E27FC236}">
                  <a16:creationId xmlns:a16="http://schemas.microsoft.com/office/drawing/2014/main" id="{E2043C3E-C99F-7550-5689-2837831CFAD8}"/>
                </a:ext>
              </a:extLst>
            </p:cNvPr>
            <p:cNvCxnSpPr>
              <a:cxnSpLocks/>
            </p:cNvCxnSpPr>
            <p:nvPr userDrawn="1"/>
          </p:nvCxnSpPr>
          <p:spPr>
            <a:xfrm flipV="1">
              <a:off x="9359900" y="16"/>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78" name="Gerade Verbindung 4">
              <a:extLst>
                <a:ext uri="{FF2B5EF4-FFF2-40B4-BE49-F238E27FC236}">
                  <a16:creationId xmlns:a16="http://schemas.microsoft.com/office/drawing/2014/main" id="{E901C59D-EA1C-B3A9-BCC5-D55C8F2FFCD9}"/>
                </a:ext>
              </a:extLst>
            </p:cNvPr>
            <p:cNvCxnSpPr>
              <a:cxnSpLocks/>
            </p:cNvCxnSpPr>
            <p:nvPr userDrawn="1"/>
          </p:nvCxnSpPr>
          <p:spPr>
            <a:xfrm>
              <a:off x="682625" y="2024063"/>
              <a:ext cx="17339605" cy="0"/>
            </a:xfrm>
            <a:prstGeom prst="line">
              <a:avLst/>
            </a:prstGeom>
            <a:ln>
              <a:solidFill>
                <a:srgbClr val="303E3F"/>
              </a:solidFill>
            </a:ln>
            <a:effectLst/>
          </p:spPr>
          <p:style>
            <a:lnRef idx="2">
              <a:schemeClr val="accent1"/>
            </a:lnRef>
            <a:fillRef idx="0">
              <a:schemeClr val="accent1"/>
            </a:fillRef>
            <a:effectRef idx="1">
              <a:schemeClr val="accent1"/>
            </a:effectRef>
            <a:fontRef idx="minor">
              <a:schemeClr val="tx1"/>
            </a:fontRef>
          </p:style>
        </p:cxnSp>
        <p:cxnSp>
          <p:nvCxnSpPr>
            <p:cNvPr id="79" name="Gerader Verbinder 78">
              <a:extLst>
                <a:ext uri="{FF2B5EF4-FFF2-40B4-BE49-F238E27FC236}">
                  <a16:creationId xmlns:a16="http://schemas.microsoft.com/office/drawing/2014/main" id="{381918C9-0338-6936-E974-CA8E2E5E70BD}"/>
                </a:ext>
              </a:extLst>
            </p:cNvPr>
            <p:cNvCxnSpPr>
              <a:cxnSpLocks/>
            </p:cNvCxnSpPr>
            <p:nvPr userDrawn="1"/>
          </p:nvCxnSpPr>
          <p:spPr>
            <a:xfrm flipV="1">
              <a:off x="1372002" y="-48187"/>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80" name="Gerader Verbinder 79">
              <a:extLst>
                <a:ext uri="{FF2B5EF4-FFF2-40B4-BE49-F238E27FC236}">
                  <a16:creationId xmlns:a16="http://schemas.microsoft.com/office/drawing/2014/main" id="{756E3725-8283-FE9A-52E2-B62F101B7D60}"/>
                </a:ext>
              </a:extLst>
            </p:cNvPr>
            <p:cNvCxnSpPr>
              <a:cxnSpLocks/>
            </p:cNvCxnSpPr>
            <p:nvPr userDrawn="1"/>
          </p:nvCxnSpPr>
          <p:spPr>
            <a:xfrm flipV="1">
              <a:off x="17356943" y="-13391"/>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81" name="Gerader Verbinder 80">
              <a:extLst>
                <a:ext uri="{FF2B5EF4-FFF2-40B4-BE49-F238E27FC236}">
                  <a16:creationId xmlns:a16="http://schemas.microsoft.com/office/drawing/2014/main" id="{CF8DB107-0CAE-AA1F-4FC2-F995997F7CD2}"/>
                </a:ext>
              </a:extLst>
            </p:cNvPr>
            <p:cNvCxnSpPr>
              <a:cxnSpLocks/>
            </p:cNvCxnSpPr>
            <p:nvPr userDrawn="1"/>
          </p:nvCxnSpPr>
          <p:spPr>
            <a:xfrm>
              <a:off x="12742" y="1339850"/>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82" name="Gerader Verbinder 81">
              <a:extLst>
                <a:ext uri="{FF2B5EF4-FFF2-40B4-BE49-F238E27FC236}">
                  <a16:creationId xmlns:a16="http://schemas.microsoft.com/office/drawing/2014/main" id="{284802C0-5A3C-5C11-5EB8-80FE49600291}"/>
                </a:ext>
              </a:extLst>
            </p:cNvPr>
            <p:cNvCxnSpPr>
              <a:cxnSpLocks/>
            </p:cNvCxnSpPr>
            <p:nvPr userDrawn="1"/>
          </p:nvCxnSpPr>
          <p:spPr>
            <a:xfrm>
              <a:off x="-14817" y="9548813"/>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64578775"/>
      </p:ext>
    </p:extLst>
  </p:cSld>
  <p:clrMap bg1="lt1" tx1="dk1" bg2="lt2" tx2="dk2" accent1="accent1" accent2="accent2" accent3="accent3" accent4="accent4" accent5="accent5" accent6="accent6" hlink="hlink" folHlink="folHlink"/>
  <p:sldLayoutIdLst>
    <p:sldLayoutId id="2147483650" r:id="rId1"/>
    <p:sldLayoutId id="2147483845" r:id="rId2"/>
    <p:sldLayoutId id="2147483649" r:id="rId3"/>
    <p:sldLayoutId id="2147483840" r:id="rId4"/>
    <p:sldLayoutId id="2147483763" r:id="rId5"/>
    <p:sldLayoutId id="2147483762" r:id="rId6"/>
    <p:sldLayoutId id="2147483668" r:id="rId7"/>
    <p:sldLayoutId id="2147483666" r:id="rId8"/>
    <p:sldLayoutId id="2147483684" r:id="rId9"/>
    <p:sldLayoutId id="2147483686" r:id="rId10"/>
    <p:sldLayoutId id="2147483772" r:id="rId11"/>
    <p:sldLayoutId id="2147483678" r:id="rId12"/>
    <p:sldLayoutId id="2147483661" r:id="rId13"/>
    <p:sldLayoutId id="2147483838" r:id="rId14"/>
    <p:sldLayoutId id="2147483699" r:id="rId15"/>
    <p:sldLayoutId id="2147483842" r:id="rId16"/>
    <p:sldLayoutId id="2147483683" r:id="rId17"/>
    <p:sldLayoutId id="2147483694" r:id="rId18"/>
    <p:sldLayoutId id="2147483674" r:id="rId19"/>
    <p:sldLayoutId id="2147483675" r:id="rId20"/>
    <p:sldLayoutId id="2147483711" r:id="rId21"/>
    <p:sldLayoutId id="2147483710" r:id="rId22"/>
    <p:sldLayoutId id="2147483673" r:id="rId23"/>
    <p:sldLayoutId id="2147483771" r:id="rId24"/>
    <p:sldLayoutId id="2147483761" r:id="rId25"/>
    <p:sldLayoutId id="2147483712" r:id="rId26"/>
    <p:sldLayoutId id="2147483767" r:id="rId27"/>
    <p:sldLayoutId id="2147483843" r:id="rId28"/>
    <p:sldLayoutId id="2147483844" r:id="rId29"/>
    <p:sldLayoutId id="2147483786" r:id="rId30"/>
    <p:sldLayoutId id="2147483700" r:id="rId31"/>
    <p:sldLayoutId id="2147483760" r:id="rId32"/>
    <p:sldLayoutId id="2147483655" r:id="rId33"/>
    <p:sldLayoutId id="2147483846" r:id="rId34"/>
    <p:sldLayoutId id="2147483847" r:id="rId35"/>
    <p:sldLayoutId id="2147483848" r:id="rId36"/>
    <p:sldLayoutId id="2147483849" r:id="rId37"/>
    <p:sldLayoutId id="2147483850" r:id="rId38"/>
    <p:sldLayoutId id="2147483851" r:id="rId39"/>
  </p:sldLayoutIdLst>
  <p:hf hdr="0" dt="0"/>
  <p:txStyles>
    <p:titleStyle>
      <a:lvl1pPr algn="l" defTabSz="702198" rtl="0" eaLnBrk="1" latinLnBrk="0" hangingPunct="1">
        <a:spcBef>
          <a:spcPct val="0"/>
        </a:spcBef>
        <a:buNone/>
        <a:defRPr sz="4800" kern="1200">
          <a:solidFill>
            <a:schemeClr val="tx1"/>
          </a:solidFill>
          <a:latin typeface="Threespin-CondDemibold" panose="020B0706030101010102" pitchFamily="34" charset="0"/>
          <a:ea typeface="+mj-ea"/>
          <a:cs typeface="+mj-cs"/>
        </a:defRPr>
      </a:lvl1pPr>
    </p:titleStyle>
    <p:bodyStyle>
      <a:lvl1pPr marL="526648" indent="-526648" algn="l" defTabSz="702198" rtl="0" eaLnBrk="1" latinLnBrk="0" hangingPunct="1">
        <a:spcBef>
          <a:spcPct val="20000"/>
        </a:spcBef>
        <a:buFont typeface="Arial"/>
        <a:buChar char="•"/>
        <a:defRPr sz="2400" kern="1200">
          <a:solidFill>
            <a:schemeClr val="tx1"/>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chemeClr val="tx1"/>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p:bodyStyle>
    <p:otherStyle>
      <a:defPPr>
        <a:defRPr lang="de-DE"/>
      </a:defPPr>
      <a:lvl1pPr marL="0" algn="l" defTabSz="702198" rtl="0" eaLnBrk="1" latinLnBrk="0" hangingPunct="1">
        <a:defRPr sz="2700" kern="1200">
          <a:solidFill>
            <a:schemeClr val="tx1"/>
          </a:solidFill>
          <a:latin typeface="+mn-lt"/>
          <a:ea typeface="+mn-ea"/>
          <a:cs typeface="+mn-cs"/>
        </a:defRPr>
      </a:lvl1pPr>
      <a:lvl2pPr marL="702198" algn="l" defTabSz="702198" rtl="0" eaLnBrk="1" latinLnBrk="0" hangingPunct="1">
        <a:defRPr sz="2700" kern="1200">
          <a:solidFill>
            <a:schemeClr val="tx1"/>
          </a:solidFill>
          <a:latin typeface="+mn-lt"/>
          <a:ea typeface="+mn-ea"/>
          <a:cs typeface="+mn-cs"/>
        </a:defRPr>
      </a:lvl2pPr>
      <a:lvl3pPr marL="1404394" algn="l" defTabSz="702198" rtl="0" eaLnBrk="1" latinLnBrk="0" hangingPunct="1">
        <a:defRPr sz="2700" kern="1200">
          <a:solidFill>
            <a:schemeClr val="tx1"/>
          </a:solidFill>
          <a:latin typeface="+mn-lt"/>
          <a:ea typeface="+mn-ea"/>
          <a:cs typeface="+mn-cs"/>
        </a:defRPr>
      </a:lvl3pPr>
      <a:lvl4pPr marL="2106591" algn="l" defTabSz="702198" rtl="0" eaLnBrk="1" latinLnBrk="0" hangingPunct="1">
        <a:defRPr sz="2700" kern="1200">
          <a:solidFill>
            <a:schemeClr val="tx1"/>
          </a:solidFill>
          <a:latin typeface="+mn-lt"/>
          <a:ea typeface="+mn-ea"/>
          <a:cs typeface="+mn-cs"/>
        </a:defRPr>
      </a:lvl4pPr>
      <a:lvl5pPr marL="2808787" algn="l" defTabSz="702198" rtl="0" eaLnBrk="1" latinLnBrk="0" hangingPunct="1">
        <a:defRPr sz="2700" kern="1200">
          <a:solidFill>
            <a:schemeClr val="tx1"/>
          </a:solidFill>
          <a:latin typeface="+mn-lt"/>
          <a:ea typeface="+mn-ea"/>
          <a:cs typeface="+mn-cs"/>
        </a:defRPr>
      </a:lvl5pPr>
      <a:lvl6pPr marL="3510985" algn="l" defTabSz="702198" rtl="0" eaLnBrk="1" latinLnBrk="0" hangingPunct="1">
        <a:defRPr sz="2700" kern="1200">
          <a:solidFill>
            <a:schemeClr val="tx1"/>
          </a:solidFill>
          <a:latin typeface="+mn-lt"/>
          <a:ea typeface="+mn-ea"/>
          <a:cs typeface="+mn-cs"/>
        </a:defRPr>
      </a:lvl6pPr>
      <a:lvl7pPr marL="4213183" algn="l" defTabSz="702198" rtl="0" eaLnBrk="1" latinLnBrk="0" hangingPunct="1">
        <a:defRPr sz="2700" kern="1200">
          <a:solidFill>
            <a:schemeClr val="tx1"/>
          </a:solidFill>
          <a:latin typeface="+mn-lt"/>
          <a:ea typeface="+mn-ea"/>
          <a:cs typeface="+mn-cs"/>
        </a:defRPr>
      </a:lvl7pPr>
      <a:lvl8pPr marL="4915376" algn="l" defTabSz="702198" rtl="0" eaLnBrk="1" latinLnBrk="0" hangingPunct="1">
        <a:defRPr sz="2700" kern="1200">
          <a:solidFill>
            <a:schemeClr val="tx1"/>
          </a:solidFill>
          <a:latin typeface="+mn-lt"/>
          <a:ea typeface="+mn-ea"/>
          <a:cs typeface="+mn-cs"/>
        </a:defRPr>
      </a:lvl8pPr>
      <a:lvl9pPr marL="5617574" algn="l" defTabSz="702198"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82" userDrawn="1">
          <p15:clr>
            <a:srgbClr val="F26B43"/>
          </p15:clr>
        </p15:guide>
        <p15:guide id="3" orient="horz" pos="256" userDrawn="1">
          <p15:clr>
            <a:srgbClr val="F26B43"/>
          </p15:clr>
        </p15:guide>
        <p15:guide id="4" orient="horz" pos="844" userDrawn="1">
          <p15:clr>
            <a:srgbClr val="F26B43"/>
          </p15:clr>
        </p15:guide>
        <p15:guide id="5" orient="horz" pos="6220" userDrawn="1">
          <p15:clr>
            <a:srgbClr val="F26B43"/>
          </p15:clr>
        </p15:guide>
        <p15:guide id="6" pos="1496" userDrawn="1">
          <p15:clr>
            <a:srgbClr val="F26B43"/>
          </p15:clr>
        </p15:guide>
        <p15:guide id="7" orient="horz" pos="6492" userDrawn="1">
          <p15:clr>
            <a:srgbClr val="F26B43"/>
          </p15:clr>
        </p15:guide>
        <p15:guide id="8" pos="430" userDrawn="1">
          <p15:clr>
            <a:srgbClr val="F26B43"/>
          </p15:clr>
        </p15:guide>
        <p15:guide id="9" pos="1723" userDrawn="1">
          <p15:clr>
            <a:srgbClr val="F26B43"/>
          </p15:clr>
        </p15:guide>
        <p15:guide id="10" pos="2335" userDrawn="1">
          <p15:clr>
            <a:srgbClr val="F26B43"/>
          </p15:clr>
        </p15:guide>
        <p15:guide id="11" pos="4921" userDrawn="1">
          <p15:clr>
            <a:srgbClr val="F26B43"/>
          </p15:clr>
        </p15:guide>
        <p15:guide id="12" pos="5783" userDrawn="1">
          <p15:clr>
            <a:srgbClr val="F26B43"/>
          </p15:clr>
        </p15:guide>
        <p15:guide id="13" pos="861" userDrawn="1">
          <p15:clr>
            <a:srgbClr val="F26B43"/>
          </p15:clr>
        </p15:guide>
        <p15:guide id="14" pos="6644" userDrawn="1">
          <p15:clr>
            <a:srgbClr val="F26B43"/>
          </p15:clr>
        </p15:guide>
        <p15:guide id="15" pos="10069" userDrawn="1">
          <p15:clr>
            <a:srgbClr val="F26B43"/>
          </p15:clr>
        </p15:guide>
        <p15:guide id="16" pos="6871" userDrawn="1">
          <p15:clr>
            <a:srgbClr val="F26B43"/>
          </p15:clr>
        </p15:guide>
        <p15:guide id="17" pos="9457" userDrawn="1">
          <p15:clr>
            <a:srgbClr val="F26B43"/>
          </p15:clr>
        </p15:guide>
        <p15:guide id="19" orient="horz" pos="6015" userDrawn="1">
          <p15:clr>
            <a:srgbClr val="F26B43"/>
          </p15:clr>
        </p15:guide>
        <p15:guide id="20" orient="horz" pos="1706" userDrawn="1">
          <p15:clr>
            <a:srgbClr val="F26B43"/>
          </p15:clr>
        </p15:guide>
        <p15:guide id="21" orient="horz" pos="2341" userDrawn="1">
          <p15:clr>
            <a:srgbClr val="F26B43"/>
          </p15:clr>
        </p15:guide>
        <p15:guide id="22" orient="horz" pos="1479" userDrawn="1">
          <p15:clr>
            <a:srgbClr val="F26B43"/>
          </p15:clr>
        </p15:guide>
        <p15:guide id="23" orient="horz" pos="4927" userDrawn="1">
          <p15:clr>
            <a:srgbClr val="F26B43"/>
          </p15:clr>
        </p15:guide>
        <p15:guide id="24" pos="11362" userDrawn="1">
          <p15:clr>
            <a:srgbClr val="F26B43"/>
          </p15:clr>
        </p15:guide>
        <p15:guide id="25" pos="5896" userDrawn="1">
          <p15:clr>
            <a:srgbClr val="F26B43"/>
          </p15:clr>
        </p15:guide>
        <p15:guide id="26" userDrawn="1">
          <p15:clr>
            <a:srgbClr val="F26B43"/>
          </p15:clr>
        </p15:guide>
        <p15:guide id="27" pos="2562" userDrawn="1">
          <p15:clr>
            <a:srgbClr val="F26B43"/>
          </p15:clr>
        </p15:guide>
        <p15:guide id="28" pos="3197" userDrawn="1">
          <p15:clr>
            <a:srgbClr val="F26B43"/>
          </p15:clr>
        </p15:guide>
        <p15:guide id="29" pos="3424" userDrawn="1">
          <p15:clr>
            <a:srgbClr val="F26B43"/>
          </p15:clr>
        </p15:guide>
        <p15:guide id="30" pos="4059" userDrawn="1">
          <p15:clr>
            <a:srgbClr val="F26B43"/>
          </p15:clr>
        </p15:guide>
        <p15:guide id="31" pos="4286" userDrawn="1">
          <p15:clr>
            <a:srgbClr val="F26B43"/>
          </p15:clr>
        </p15:guide>
        <p15:guide id="32" pos="5148" userDrawn="1">
          <p15:clr>
            <a:srgbClr val="F26B43"/>
          </p15:clr>
        </p15:guide>
        <p15:guide id="33" pos="7506" userDrawn="1">
          <p15:clr>
            <a:srgbClr val="F26B43"/>
          </p15:clr>
        </p15:guide>
        <p15:guide id="34" pos="7733" userDrawn="1">
          <p15:clr>
            <a:srgbClr val="F26B43"/>
          </p15:clr>
        </p15:guide>
        <p15:guide id="35" pos="8368" userDrawn="1">
          <p15:clr>
            <a:srgbClr val="F26B43"/>
          </p15:clr>
        </p15:guide>
        <p15:guide id="36" pos="8595" userDrawn="1">
          <p15:clr>
            <a:srgbClr val="F26B43"/>
          </p15:clr>
        </p15:guide>
        <p15:guide id="37" pos="9230" userDrawn="1">
          <p15:clr>
            <a:srgbClr val="F26B43"/>
          </p15:clr>
        </p15:guide>
        <p15:guide id="38" pos="10296" userDrawn="1">
          <p15:clr>
            <a:srgbClr val="F26B43"/>
          </p15:clr>
        </p15:guide>
        <p15:guide id="39" pos="10931" userDrawn="1">
          <p15:clr>
            <a:srgbClr val="F26B43"/>
          </p15:clr>
        </p15:guide>
        <p15:guide id="40" orient="horz" pos="6129" userDrawn="1">
          <p15:clr>
            <a:srgbClr val="F26B43"/>
          </p15:clr>
        </p15:guide>
        <p15:guide id="41" orient="horz" pos="3203" userDrawn="1">
          <p15:clr>
            <a:srgbClr val="F26B43"/>
          </p15:clr>
        </p15:guide>
        <p15:guide id="42" orient="horz" pos="3416" userDrawn="1">
          <p15:clr>
            <a:srgbClr val="F26B43"/>
          </p15:clr>
        </p15:guide>
        <p15:guide id="43" orient="horz" pos="4065" userDrawn="1">
          <p15:clr>
            <a:srgbClr val="F26B43"/>
          </p15:clr>
        </p15:guide>
        <p15:guide id="44" orient="horz" pos="4292" userDrawn="1">
          <p15:clr>
            <a:srgbClr val="F26B43"/>
          </p15:clr>
        </p15:guide>
        <p15:guide id="45" orient="horz" pos="5789" userDrawn="1">
          <p15:clr>
            <a:srgbClr val="F26B43"/>
          </p15:clr>
        </p15:guide>
        <p15:guide id="46" orient="horz" pos="2568" userDrawn="1">
          <p15:clr>
            <a:srgbClr val="F26B43"/>
          </p15:clr>
        </p15:guide>
        <p15:guide id="47" orient="horz" pos="5154" userDrawn="1">
          <p15:clr>
            <a:srgbClr val="F26B43"/>
          </p15:clr>
        </p15:guide>
        <p15:guide id="49" pos="11792" userDrawn="1">
          <p15:clr>
            <a:srgbClr val="F26B43"/>
          </p15:clr>
        </p15:guide>
        <p15:guide id="50" orient="horz" pos="5" userDrawn="1">
          <p15:clr>
            <a:srgbClr val="F26B43"/>
          </p15:clr>
        </p15:guide>
        <p15:guide id="51" orient="horz" pos="6628" userDrawn="1">
          <p15:clr>
            <a:srgbClr val="F26B43"/>
          </p15:clr>
        </p15:guide>
        <p15:guide id="52" pos="5996" userDrawn="1">
          <p15:clr>
            <a:srgbClr val="F26B43"/>
          </p15:clr>
        </p15:guide>
        <p15:guide id="54" orient="horz" pos="708" userDrawn="1">
          <p15:clr>
            <a:srgbClr val="F26B43"/>
          </p15:clr>
        </p15:guide>
        <p15:guide id="55" orient="horz" pos="9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id" hidden="1">
            <a:extLst>
              <a:ext uri="{FF2B5EF4-FFF2-40B4-BE49-F238E27FC236}">
                <a16:creationId xmlns:a16="http://schemas.microsoft.com/office/drawing/2014/main" id="{C01AC454-0FBE-8401-A1ED-85E56B9514D5}"/>
              </a:ext>
            </a:extLst>
          </p:cNvPr>
          <p:cNvGrpSpPr/>
          <p:nvPr userDrawn="1"/>
        </p:nvGrpSpPr>
        <p:grpSpPr>
          <a:xfrm>
            <a:off x="-13000" y="-1548"/>
            <a:ext cx="18751985" cy="10540290"/>
            <a:chOff x="-13000" y="-1548"/>
            <a:chExt cx="18751985" cy="10540290"/>
          </a:xfrm>
        </p:grpSpPr>
        <p:sp>
          <p:nvSpPr>
            <p:cNvPr id="100" name="Rechteck 99">
              <a:extLst>
                <a:ext uri="{FF2B5EF4-FFF2-40B4-BE49-F238E27FC236}">
                  <a16:creationId xmlns:a16="http://schemas.microsoft.com/office/drawing/2014/main" id="{F7BF5300-56D7-6F64-AA80-5C167709D471}"/>
                </a:ext>
              </a:extLst>
            </p:cNvPr>
            <p:cNvSpPr/>
            <p:nvPr userDrawn="1"/>
          </p:nvSpPr>
          <p:spPr>
            <a:xfrm>
              <a:off x="-13000" y="9197157"/>
              <a:ext cx="18726686" cy="1332000"/>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487FFF4E-6B84-DE55-534F-53281A532C12}"/>
                </a:ext>
              </a:extLst>
            </p:cNvPr>
            <p:cNvSpPr/>
            <p:nvPr userDrawn="1"/>
          </p:nvSpPr>
          <p:spPr>
            <a:xfrm>
              <a:off x="12299" y="6715"/>
              <a:ext cx="18726686" cy="1332000"/>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3" name="Rechteck 102">
              <a:extLst>
                <a:ext uri="{FF2B5EF4-FFF2-40B4-BE49-F238E27FC236}">
                  <a16:creationId xmlns:a16="http://schemas.microsoft.com/office/drawing/2014/main" id="{D6094969-D5A9-2AF7-5138-EF80D0B61D5D}"/>
                </a:ext>
              </a:extLst>
            </p:cNvPr>
            <p:cNvSpPr/>
            <p:nvPr userDrawn="1"/>
          </p:nvSpPr>
          <p:spPr>
            <a:xfrm>
              <a:off x="-1162" y="15501"/>
              <a:ext cx="1368000" cy="10509449"/>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4" name="Rechteck 103">
              <a:extLst>
                <a:ext uri="{FF2B5EF4-FFF2-40B4-BE49-F238E27FC236}">
                  <a16:creationId xmlns:a16="http://schemas.microsoft.com/office/drawing/2014/main" id="{76D1BC2F-0E0A-5FCB-3C58-74D201B5E23E}"/>
                </a:ext>
              </a:extLst>
            </p:cNvPr>
            <p:cNvSpPr/>
            <p:nvPr userDrawn="1"/>
          </p:nvSpPr>
          <p:spPr>
            <a:xfrm>
              <a:off x="17349386" y="12501"/>
              <a:ext cx="1368000" cy="10509449"/>
            </a:xfrm>
            <a:prstGeom prst="rect">
              <a:avLst/>
            </a:prstGeom>
            <a:solidFill>
              <a:srgbClr val="CCEA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A831B357-9605-B111-C73C-FD378872DB12}"/>
                </a:ext>
              </a:extLst>
            </p:cNvPr>
            <p:cNvSpPr/>
            <p:nvPr userDrawn="1"/>
          </p:nvSpPr>
          <p:spPr>
            <a:xfrm>
              <a:off x="4002" y="-1548"/>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2C269A43-F3A3-317C-C223-4FAA855A2D5C}"/>
                </a:ext>
              </a:extLst>
            </p:cNvPr>
            <p:cNvSpPr/>
            <p:nvPr userDrawn="1"/>
          </p:nvSpPr>
          <p:spPr>
            <a:xfrm>
              <a:off x="2374042"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A385C7C4-97D5-F05E-B131-DC7C60582821}"/>
                </a:ext>
              </a:extLst>
            </p:cNvPr>
            <p:cNvSpPr/>
            <p:nvPr userDrawn="1"/>
          </p:nvSpPr>
          <p:spPr>
            <a:xfrm>
              <a:off x="9181684" y="6929"/>
              <a:ext cx="3528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1A8DC462-1BE6-6781-EF20-6A1EC998C15B}"/>
                </a:ext>
              </a:extLst>
            </p:cNvPr>
            <p:cNvSpPr/>
            <p:nvPr userDrawn="1"/>
          </p:nvSpPr>
          <p:spPr>
            <a:xfrm>
              <a:off x="3701374"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85846244-2B74-D7AE-C66C-377F6208737E}"/>
                </a:ext>
              </a:extLst>
            </p:cNvPr>
            <p:cNvSpPr/>
            <p:nvPr userDrawn="1"/>
          </p:nvSpPr>
          <p:spPr>
            <a:xfrm>
              <a:off x="5080452"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5" name="Rechteck 94">
              <a:extLst>
                <a:ext uri="{FF2B5EF4-FFF2-40B4-BE49-F238E27FC236}">
                  <a16:creationId xmlns:a16="http://schemas.microsoft.com/office/drawing/2014/main" id="{487EBDD2-1C32-7399-E747-586002A73D7F}"/>
                </a:ext>
              </a:extLst>
            </p:cNvPr>
            <p:cNvSpPr/>
            <p:nvPr userDrawn="1"/>
          </p:nvSpPr>
          <p:spPr>
            <a:xfrm>
              <a:off x="6443326"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B2AEC9AB-F80E-C0CF-63F6-F0FAA65C0358}"/>
                </a:ext>
              </a:extLst>
            </p:cNvPr>
            <p:cNvSpPr/>
            <p:nvPr userDrawn="1"/>
          </p:nvSpPr>
          <p:spPr>
            <a:xfrm>
              <a:off x="7818864"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255B0492-E338-015E-3F6E-3FFCDA7F7A5C}"/>
                </a:ext>
              </a:extLst>
            </p:cNvPr>
            <p:cNvSpPr/>
            <p:nvPr userDrawn="1"/>
          </p:nvSpPr>
          <p:spPr>
            <a:xfrm>
              <a:off x="10541428"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0" name="Rechteck 109">
              <a:extLst>
                <a:ext uri="{FF2B5EF4-FFF2-40B4-BE49-F238E27FC236}">
                  <a16:creationId xmlns:a16="http://schemas.microsoft.com/office/drawing/2014/main" id="{85A05B00-8CC1-1617-1AD6-ECEB811A447D}"/>
                </a:ext>
              </a:extLst>
            </p:cNvPr>
            <p:cNvSpPr/>
            <p:nvPr userDrawn="1"/>
          </p:nvSpPr>
          <p:spPr>
            <a:xfrm>
              <a:off x="11910751"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2" name="Rechteck 111">
              <a:extLst>
                <a:ext uri="{FF2B5EF4-FFF2-40B4-BE49-F238E27FC236}">
                  <a16:creationId xmlns:a16="http://schemas.microsoft.com/office/drawing/2014/main" id="{EA03F316-C209-E79E-0C95-FE12E602A5F2}"/>
                </a:ext>
              </a:extLst>
            </p:cNvPr>
            <p:cNvSpPr/>
            <p:nvPr userDrawn="1"/>
          </p:nvSpPr>
          <p:spPr>
            <a:xfrm>
              <a:off x="13277977"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4" name="Rechteck 113">
              <a:extLst>
                <a:ext uri="{FF2B5EF4-FFF2-40B4-BE49-F238E27FC236}">
                  <a16:creationId xmlns:a16="http://schemas.microsoft.com/office/drawing/2014/main" id="{5D12167E-8CB3-EC52-CFBF-0A3D3090B448}"/>
                </a:ext>
              </a:extLst>
            </p:cNvPr>
            <p:cNvSpPr/>
            <p:nvPr userDrawn="1"/>
          </p:nvSpPr>
          <p:spPr>
            <a:xfrm>
              <a:off x="14650728"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6" name="Rechteck 115">
              <a:extLst>
                <a:ext uri="{FF2B5EF4-FFF2-40B4-BE49-F238E27FC236}">
                  <a16:creationId xmlns:a16="http://schemas.microsoft.com/office/drawing/2014/main" id="{33C615B0-F062-C98A-6039-400B0B8A9A88}"/>
                </a:ext>
              </a:extLst>
            </p:cNvPr>
            <p:cNvSpPr/>
            <p:nvPr userDrawn="1"/>
          </p:nvSpPr>
          <p:spPr>
            <a:xfrm>
              <a:off x="15974824" y="6929"/>
              <a:ext cx="360000" cy="10517013"/>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D654FAD8-6005-73D2-35EA-D3E0EFA5A56C}"/>
                </a:ext>
              </a:extLst>
            </p:cNvPr>
            <p:cNvSpPr/>
            <p:nvPr userDrawn="1"/>
          </p:nvSpPr>
          <p:spPr>
            <a:xfrm rot="16200000">
              <a:off x="9179900" y="-4095306"/>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BF4E96A7-DB00-5012-C1A4-53A92629A19E}"/>
                </a:ext>
              </a:extLst>
            </p:cNvPr>
            <p:cNvSpPr/>
            <p:nvPr userDrawn="1"/>
          </p:nvSpPr>
          <p:spPr>
            <a:xfrm rot="16200000">
              <a:off x="9192993" y="-5471669"/>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C10D0F62-F09C-CE35-1024-6ECCAE40B3A3}"/>
                </a:ext>
              </a:extLst>
            </p:cNvPr>
            <p:cNvSpPr/>
            <p:nvPr userDrawn="1"/>
          </p:nvSpPr>
          <p:spPr>
            <a:xfrm rot="16200000">
              <a:off x="9192993" y="-6832900"/>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6" name="Rechteck 85">
              <a:extLst>
                <a:ext uri="{FF2B5EF4-FFF2-40B4-BE49-F238E27FC236}">
                  <a16:creationId xmlns:a16="http://schemas.microsoft.com/office/drawing/2014/main" id="{FDA0DCF3-0C0B-F5DB-2954-7BB88F1CCD1E}"/>
                </a:ext>
              </a:extLst>
            </p:cNvPr>
            <p:cNvSpPr/>
            <p:nvPr userDrawn="1"/>
          </p:nvSpPr>
          <p:spPr>
            <a:xfrm rot="16200000">
              <a:off x="9192993" y="-2718943"/>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7FE45EC8-D924-E859-14D8-FF48BE9D3FC3}"/>
                </a:ext>
              </a:extLst>
            </p:cNvPr>
            <p:cNvSpPr/>
            <p:nvPr userDrawn="1"/>
          </p:nvSpPr>
          <p:spPr>
            <a:xfrm rot="16200000">
              <a:off x="9192993" y="-1368248"/>
              <a:ext cx="360000" cy="18720501"/>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A4AC2237-1994-130C-FE40-78348B3C8AB5}"/>
                </a:ext>
              </a:extLst>
            </p:cNvPr>
            <p:cNvSpPr/>
            <p:nvPr userDrawn="1"/>
          </p:nvSpPr>
          <p:spPr>
            <a:xfrm>
              <a:off x="-6960" y="9206742"/>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2B112CDC-AF94-DB6E-04BC-139CB580400D}"/>
                </a:ext>
              </a:extLst>
            </p:cNvPr>
            <p:cNvSpPr/>
            <p:nvPr userDrawn="1"/>
          </p:nvSpPr>
          <p:spPr>
            <a:xfrm>
              <a:off x="17357745" y="899"/>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46CAC6EA-6F9C-1D0E-9A72-795C7072278D}"/>
                </a:ext>
              </a:extLst>
            </p:cNvPr>
            <p:cNvSpPr/>
            <p:nvPr userDrawn="1"/>
          </p:nvSpPr>
          <p:spPr>
            <a:xfrm>
              <a:off x="17336623" y="9197157"/>
              <a:ext cx="1368000" cy="1332000"/>
            </a:xfrm>
            <a:prstGeom prst="rect">
              <a:avLst/>
            </a:prstGeom>
            <a:solidFill>
              <a:srgbClr val="A3D9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10" name="Fußzeilenplatzhalter 9">
            <a:extLst>
              <a:ext uri="{FF2B5EF4-FFF2-40B4-BE49-F238E27FC236}">
                <a16:creationId xmlns:a16="http://schemas.microsoft.com/office/drawing/2014/main" id="{A61B2172-A4DE-F411-5DCF-46DA59DDCEFB}"/>
              </a:ext>
            </a:extLst>
          </p:cNvPr>
          <p:cNvSpPr>
            <a:spLocks noGrp="1"/>
          </p:cNvSpPr>
          <p:nvPr>
            <p:ph type="ftr" sz="quarter" idx="3"/>
          </p:nvPr>
        </p:nvSpPr>
        <p:spPr>
          <a:xfrm>
            <a:off x="4850563" y="10006842"/>
            <a:ext cx="8986554" cy="474827"/>
          </a:xfrm>
          <a:prstGeom prst="rect">
            <a:avLst/>
          </a:prstGeom>
        </p:spPr>
        <p:txBody>
          <a:bodyPr vert="horz" lIns="91440" tIns="45720" rIns="91440" bIns="45720" rtlCol="0" anchor="ctr"/>
          <a:lstStyle>
            <a:lvl1pPr algn="ctr">
              <a:defRPr lang="de-DE" sz="1400" kern="1200">
                <a:solidFill>
                  <a:srgbClr val="2F3D3E"/>
                </a:solidFill>
                <a:latin typeface="Threespin-CondLight" panose="020B0506020101010102" pitchFamily="34" charset="0"/>
                <a:ea typeface="+mn-ea"/>
                <a:cs typeface="+mn-cs"/>
              </a:defRPr>
            </a:lvl1pPr>
          </a:lstStyle>
          <a:p>
            <a:endParaRPr lang="de-DE"/>
          </a:p>
        </p:txBody>
      </p:sp>
      <p:pic>
        <p:nvPicPr>
          <p:cNvPr id="6" name="Logo">
            <a:extLst>
              <a:ext uri="{FF2B5EF4-FFF2-40B4-BE49-F238E27FC236}">
                <a16:creationId xmlns:a16="http://schemas.microsoft.com/office/drawing/2014/main" id="{42A5F61E-C022-CA3F-2F02-AB6442A4F90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46527" y="9899193"/>
            <a:ext cx="871591" cy="460006"/>
          </a:xfrm>
          <a:prstGeom prst="rect">
            <a:avLst/>
          </a:prstGeom>
        </p:spPr>
      </p:pic>
      <p:sp>
        <p:nvSpPr>
          <p:cNvPr id="11" name="Foliennummernplatzhalter 10">
            <a:extLst>
              <a:ext uri="{FF2B5EF4-FFF2-40B4-BE49-F238E27FC236}">
                <a16:creationId xmlns:a16="http://schemas.microsoft.com/office/drawing/2014/main" id="{B065BED9-E01D-BAE5-E887-4B917A913CBC}"/>
              </a:ext>
            </a:extLst>
          </p:cNvPr>
          <p:cNvSpPr>
            <a:spLocks noGrp="1"/>
          </p:cNvSpPr>
          <p:nvPr>
            <p:ph type="sldNum" sz="quarter" idx="4"/>
          </p:nvPr>
        </p:nvSpPr>
        <p:spPr>
          <a:xfrm>
            <a:off x="14246414" y="10083110"/>
            <a:ext cx="4211638" cy="307777"/>
          </a:xfrm>
          <a:prstGeom prst="rect">
            <a:avLst/>
          </a:prstGeom>
          <a:noFill/>
        </p:spPr>
        <p:txBody>
          <a:bodyPr wrap="square" rtlCol="0">
            <a:spAutoFit/>
          </a:bodyPr>
          <a:lstStyle>
            <a:lvl1pPr>
              <a:defRPr lang="de-DE" sz="1400" smtClean="0">
                <a:solidFill>
                  <a:srgbClr val="2F3D3E"/>
                </a:solidFill>
                <a:latin typeface="Threespin-CondLight" panose="020B0506020101010102" pitchFamily="34" charset="0"/>
              </a:defRPr>
            </a:lvl1pPr>
          </a:lstStyle>
          <a:p>
            <a:pPr algn="r"/>
            <a:fld id="{3A5BA11C-165E-42F1-81A1-D7D123A5606A}" type="slidenum">
              <a:rPr lang="de-DE" smtClean="0"/>
              <a:pPr algn="r"/>
              <a:t>‹Nr.›</a:t>
            </a:fld>
            <a:endParaRPr lang="de-DE"/>
          </a:p>
        </p:txBody>
      </p:sp>
      <p:sp>
        <p:nvSpPr>
          <p:cNvPr id="3" name="Textplatzhalter 2"/>
          <p:cNvSpPr>
            <a:spLocks noGrp="1"/>
          </p:cNvSpPr>
          <p:nvPr>
            <p:ph type="body" idx="1"/>
          </p:nvPr>
        </p:nvSpPr>
        <p:spPr>
          <a:xfrm>
            <a:off x="1218118" y="2336708"/>
            <a:ext cx="16063408" cy="7460064"/>
          </a:xfrm>
          <a:prstGeom prst="rect">
            <a:avLst/>
          </a:prstGeom>
        </p:spPr>
        <p:txBody>
          <a:bodyPr vert="horz" lIns="140442" tIns="70221" rIns="140442" bIns="70221"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platzhalter 1"/>
          <p:cNvSpPr>
            <a:spLocks noGrp="1"/>
          </p:cNvSpPr>
          <p:nvPr>
            <p:ph type="title"/>
          </p:nvPr>
        </p:nvSpPr>
        <p:spPr>
          <a:xfrm>
            <a:off x="1224709" y="1364883"/>
            <a:ext cx="16176863" cy="880477"/>
          </a:xfrm>
          <a:prstGeom prst="rect">
            <a:avLst/>
          </a:prstGeom>
        </p:spPr>
        <p:txBody>
          <a:bodyPr vert="horz" wrap="square" lIns="140442" tIns="70221" rIns="140442" bIns="70221" rtlCol="0" anchor="t">
            <a:spAutoFit/>
          </a:bodyPr>
          <a:lstStyle/>
          <a:p>
            <a:r>
              <a:rPr lang="de-DE"/>
              <a:t>Folientitel</a:t>
            </a:r>
          </a:p>
        </p:txBody>
      </p:sp>
      <p:grpSp>
        <p:nvGrpSpPr>
          <p:cNvPr id="75" name="Hilfslinien" hidden="1">
            <a:extLst>
              <a:ext uri="{FF2B5EF4-FFF2-40B4-BE49-F238E27FC236}">
                <a16:creationId xmlns:a16="http://schemas.microsoft.com/office/drawing/2014/main" id="{C4BEF43A-DC4D-0F35-79C1-5B7C6A1BC129}"/>
              </a:ext>
            </a:extLst>
          </p:cNvPr>
          <p:cNvGrpSpPr/>
          <p:nvPr userDrawn="1"/>
        </p:nvGrpSpPr>
        <p:grpSpPr>
          <a:xfrm>
            <a:off x="-14817" y="-48187"/>
            <a:ext cx="18773360" cy="10578059"/>
            <a:chOff x="-14817" y="-48187"/>
            <a:chExt cx="18773360" cy="10578059"/>
          </a:xfrm>
        </p:grpSpPr>
        <p:cxnSp>
          <p:nvCxnSpPr>
            <p:cNvPr id="76" name="Gerader Verbinder 75">
              <a:extLst>
                <a:ext uri="{FF2B5EF4-FFF2-40B4-BE49-F238E27FC236}">
                  <a16:creationId xmlns:a16="http://schemas.microsoft.com/office/drawing/2014/main" id="{A913F787-4618-6A6D-2831-095C6A47375B}"/>
                </a:ext>
              </a:extLst>
            </p:cNvPr>
            <p:cNvCxnSpPr>
              <a:cxnSpLocks/>
            </p:cNvCxnSpPr>
            <p:nvPr userDrawn="1"/>
          </p:nvCxnSpPr>
          <p:spPr>
            <a:xfrm>
              <a:off x="-13000" y="5264944"/>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77" name="Gerader Verbinder 76">
              <a:extLst>
                <a:ext uri="{FF2B5EF4-FFF2-40B4-BE49-F238E27FC236}">
                  <a16:creationId xmlns:a16="http://schemas.microsoft.com/office/drawing/2014/main" id="{E2043C3E-C99F-7550-5689-2837831CFAD8}"/>
                </a:ext>
              </a:extLst>
            </p:cNvPr>
            <p:cNvCxnSpPr>
              <a:cxnSpLocks/>
            </p:cNvCxnSpPr>
            <p:nvPr userDrawn="1"/>
          </p:nvCxnSpPr>
          <p:spPr>
            <a:xfrm flipV="1">
              <a:off x="9359900" y="16"/>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78" name="Gerade Verbindung 4">
              <a:extLst>
                <a:ext uri="{FF2B5EF4-FFF2-40B4-BE49-F238E27FC236}">
                  <a16:creationId xmlns:a16="http://schemas.microsoft.com/office/drawing/2014/main" id="{E901C59D-EA1C-B3A9-BCC5-D55C8F2FFCD9}"/>
                </a:ext>
              </a:extLst>
            </p:cNvPr>
            <p:cNvCxnSpPr>
              <a:cxnSpLocks/>
            </p:cNvCxnSpPr>
            <p:nvPr userDrawn="1"/>
          </p:nvCxnSpPr>
          <p:spPr>
            <a:xfrm>
              <a:off x="682625" y="2024063"/>
              <a:ext cx="17339605" cy="0"/>
            </a:xfrm>
            <a:prstGeom prst="line">
              <a:avLst/>
            </a:prstGeom>
            <a:ln>
              <a:solidFill>
                <a:srgbClr val="303E3F"/>
              </a:solidFill>
            </a:ln>
            <a:effectLst/>
          </p:spPr>
          <p:style>
            <a:lnRef idx="2">
              <a:schemeClr val="accent1"/>
            </a:lnRef>
            <a:fillRef idx="0">
              <a:schemeClr val="accent1"/>
            </a:fillRef>
            <a:effectRef idx="1">
              <a:schemeClr val="accent1"/>
            </a:effectRef>
            <a:fontRef idx="minor">
              <a:schemeClr val="tx1"/>
            </a:fontRef>
          </p:style>
        </p:cxnSp>
        <p:cxnSp>
          <p:nvCxnSpPr>
            <p:cNvPr id="79" name="Gerader Verbinder 78">
              <a:extLst>
                <a:ext uri="{FF2B5EF4-FFF2-40B4-BE49-F238E27FC236}">
                  <a16:creationId xmlns:a16="http://schemas.microsoft.com/office/drawing/2014/main" id="{381918C9-0338-6936-E974-CA8E2E5E70BD}"/>
                </a:ext>
              </a:extLst>
            </p:cNvPr>
            <p:cNvCxnSpPr>
              <a:cxnSpLocks/>
            </p:cNvCxnSpPr>
            <p:nvPr userDrawn="1"/>
          </p:nvCxnSpPr>
          <p:spPr>
            <a:xfrm flipV="1">
              <a:off x="1372002" y="-48187"/>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80" name="Gerader Verbinder 79">
              <a:extLst>
                <a:ext uri="{FF2B5EF4-FFF2-40B4-BE49-F238E27FC236}">
                  <a16:creationId xmlns:a16="http://schemas.microsoft.com/office/drawing/2014/main" id="{756E3725-8283-FE9A-52E2-B62F101B7D60}"/>
                </a:ext>
              </a:extLst>
            </p:cNvPr>
            <p:cNvCxnSpPr>
              <a:cxnSpLocks/>
            </p:cNvCxnSpPr>
            <p:nvPr userDrawn="1"/>
          </p:nvCxnSpPr>
          <p:spPr>
            <a:xfrm flipV="1">
              <a:off x="17356943" y="-13391"/>
              <a:ext cx="0" cy="10529856"/>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81" name="Gerader Verbinder 80">
              <a:extLst>
                <a:ext uri="{FF2B5EF4-FFF2-40B4-BE49-F238E27FC236}">
                  <a16:creationId xmlns:a16="http://schemas.microsoft.com/office/drawing/2014/main" id="{CF8DB107-0CAE-AA1F-4FC2-F995997F7CD2}"/>
                </a:ext>
              </a:extLst>
            </p:cNvPr>
            <p:cNvCxnSpPr>
              <a:cxnSpLocks/>
            </p:cNvCxnSpPr>
            <p:nvPr userDrawn="1"/>
          </p:nvCxnSpPr>
          <p:spPr>
            <a:xfrm>
              <a:off x="12742" y="1339850"/>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cxnSp>
          <p:nvCxnSpPr>
            <p:cNvPr id="82" name="Gerader Verbinder 81">
              <a:extLst>
                <a:ext uri="{FF2B5EF4-FFF2-40B4-BE49-F238E27FC236}">
                  <a16:creationId xmlns:a16="http://schemas.microsoft.com/office/drawing/2014/main" id="{284802C0-5A3C-5C11-5EB8-80FE49600291}"/>
                </a:ext>
              </a:extLst>
            </p:cNvPr>
            <p:cNvCxnSpPr>
              <a:cxnSpLocks/>
            </p:cNvCxnSpPr>
            <p:nvPr userDrawn="1"/>
          </p:nvCxnSpPr>
          <p:spPr>
            <a:xfrm>
              <a:off x="-14817" y="9548813"/>
              <a:ext cx="18745801" cy="0"/>
            </a:xfrm>
            <a:prstGeom prst="line">
              <a:avLst/>
            </a:prstGeom>
            <a:ln>
              <a:solidFill>
                <a:srgbClr val="F200DB"/>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09991083"/>
      </p:ext>
    </p:extLst>
  </p:cSld>
  <p:clrMap bg1="lt1" tx1="dk1" bg2="lt2" tx2="dk2" accent1="accent1" accent2="accent2" accent3="accent3" accent4="accent4" accent5="accent5" accent6="accent6" hlink="hlink" folHlink="folHlink"/>
  <p:sldLayoutIdLst>
    <p:sldLayoutId id="2147483841" r:id="rId1"/>
    <p:sldLayoutId id="2147483831" r:id="rId2"/>
    <p:sldLayoutId id="2147483832" r:id="rId3"/>
    <p:sldLayoutId id="2147483833" r:id="rId4"/>
    <p:sldLayoutId id="2147483834" r:id="rId5"/>
    <p:sldLayoutId id="2147483835" r:id="rId6"/>
  </p:sldLayoutIdLst>
  <p:hf hdr="0" dt="0"/>
  <p:txStyles>
    <p:titleStyle>
      <a:lvl1pPr algn="l" defTabSz="702198" rtl="0" eaLnBrk="1" latinLnBrk="0" hangingPunct="1">
        <a:spcBef>
          <a:spcPct val="0"/>
        </a:spcBef>
        <a:buNone/>
        <a:defRPr sz="4800" kern="1200">
          <a:solidFill>
            <a:schemeClr val="tx1"/>
          </a:solidFill>
          <a:latin typeface="Threespin-CondDemibold" panose="020B0706030101010102" pitchFamily="34" charset="0"/>
          <a:ea typeface="+mj-ea"/>
          <a:cs typeface="+mj-cs"/>
        </a:defRPr>
      </a:lvl1pPr>
    </p:titleStyle>
    <p:bodyStyle>
      <a:lvl1pPr marL="526648" indent="-526648" algn="l" defTabSz="702198" rtl="0" eaLnBrk="1" latinLnBrk="0" hangingPunct="1">
        <a:spcBef>
          <a:spcPct val="20000"/>
        </a:spcBef>
        <a:buFont typeface="Arial"/>
        <a:buChar char="•"/>
        <a:defRPr sz="2400" kern="1200">
          <a:solidFill>
            <a:schemeClr val="tx1"/>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chemeClr val="tx1"/>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p:bodyStyle>
    <p:otherStyle>
      <a:defPPr>
        <a:defRPr lang="de-DE"/>
      </a:defPPr>
      <a:lvl1pPr marL="0" algn="l" defTabSz="702198" rtl="0" eaLnBrk="1" latinLnBrk="0" hangingPunct="1">
        <a:defRPr sz="2700" kern="1200">
          <a:solidFill>
            <a:schemeClr val="tx1"/>
          </a:solidFill>
          <a:latin typeface="+mn-lt"/>
          <a:ea typeface="+mn-ea"/>
          <a:cs typeface="+mn-cs"/>
        </a:defRPr>
      </a:lvl1pPr>
      <a:lvl2pPr marL="702198" algn="l" defTabSz="702198" rtl="0" eaLnBrk="1" latinLnBrk="0" hangingPunct="1">
        <a:defRPr sz="2700" kern="1200">
          <a:solidFill>
            <a:schemeClr val="tx1"/>
          </a:solidFill>
          <a:latin typeface="+mn-lt"/>
          <a:ea typeface="+mn-ea"/>
          <a:cs typeface="+mn-cs"/>
        </a:defRPr>
      </a:lvl2pPr>
      <a:lvl3pPr marL="1404394" algn="l" defTabSz="702198" rtl="0" eaLnBrk="1" latinLnBrk="0" hangingPunct="1">
        <a:defRPr sz="2700" kern="1200">
          <a:solidFill>
            <a:schemeClr val="tx1"/>
          </a:solidFill>
          <a:latin typeface="+mn-lt"/>
          <a:ea typeface="+mn-ea"/>
          <a:cs typeface="+mn-cs"/>
        </a:defRPr>
      </a:lvl3pPr>
      <a:lvl4pPr marL="2106591" algn="l" defTabSz="702198" rtl="0" eaLnBrk="1" latinLnBrk="0" hangingPunct="1">
        <a:defRPr sz="2700" kern="1200">
          <a:solidFill>
            <a:schemeClr val="tx1"/>
          </a:solidFill>
          <a:latin typeface="+mn-lt"/>
          <a:ea typeface="+mn-ea"/>
          <a:cs typeface="+mn-cs"/>
        </a:defRPr>
      </a:lvl4pPr>
      <a:lvl5pPr marL="2808787" algn="l" defTabSz="702198" rtl="0" eaLnBrk="1" latinLnBrk="0" hangingPunct="1">
        <a:defRPr sz="2700" kern="1200">
          <a:solidFill>
            <a:schemeClr val="tx1"/>
          </a:solidFill>
          <a:latin typeface="+mn-lt"/>
          <a:ea typeface="+mn-ea"/>
          <a:cs typeface="+mn-cs"/>
        </a:defRPr>
      </a:lvl5pPr>
      <a:lvl6pPr marL="3510985" algn="l" defTabSz="702198" rtl="0" eaLnBrk="1" latinLnBrk="0" hangingPunct="1">
        <a:defRPr sz="2700" kern="1200">
          <a:solidFill>
            <a:schemeClr val="tx1"/>
          </a:solidFill>
          <a:latin typeface="+mn-lt"/>
          <a:ea typeface="+mn-ea"/>
          <a:cs typeface="+mn-cs"/>
        </a:defRPr>
      </a:lvl6pPr>
      <a:lvl7pPr marL="4213183" algn="l" defTabSz="702198" rtl="0" eaLnBrk="1" latinLnBrk="0" hangingPunct="1">
        <a:defRPr sz="2700" kern="1200">
          <a:solidFill>
            <a:schemeClr val="tx1"/>
          </a:solidFill>
          <a:latin typeface="+mn-lt"/>
          <a:ea typeface="+mn-ea"/>
          <a:cs typeface="+mn-cs"/>
        </a:defRPr>
      </a:lvl7pPr>
      <a:lvl8pPr marL="4915376" algn="l" defTabSz="702198" rtl="0" eaLnBrk="1" latinLnBrk="0" hangingPunct="1">
        <a:defRPr sz="2700" kern="1200">
          <a:solidFill>
            <a:schemeClr val="tx1"/>
          </a:solidFill>
          <a:latin typeface="+mn-lt"/>
          <a:ea typeface="+mn-ea"/>
          <a:cs typeface="+mn-cs"/>
        </a:defRPr>
      </a:lvl8pPr>
      <a:lvl9pPr marL="5617574" algn="l" defTabSz="702198"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82" userDrawn="1">
          <p15:clr>
            <a:srgbClr val="F26B43"/>
          </p15:clr>
        </p15:guide>
        <p15:guide id="3" orient="horz" pos="256" userDrawn="1">
          <p15:clr>
            <a:srgbClr val="F26B43"/>
          </p15:clr>
        </p15:guide>
        <p15:guide id="4" orient="horz" pos="844" userDrawn="1">
          <p15:clr>
            <a:srgbClr val="F26B43"/>
          </p15:clr>
        </p15:guide>
        <p15:guide id="5" orient="horz" pos="6220" userDrawn="1">
          <p15:clr>
            <a:srgbClr val="F26B43"/>
          </p15:clr>
        </p15:guide>
        <p15:guide id="6" pos="1496" userDrawn="1">
          <p15:clr>
            <a:srgbClr val="F26B43"/>
          </p15:clr>
        </p15:guide>
        <p15:guide id="7" orient="horz" pos="6492" userDrawn="1">
          <p15:clr>
            <a:srgbClr val="F26B43"/>
          </p15:clr>
        </p15:guide>
        <p15:guide id="8" pos="430" userDrawn="1">
          <p15:clr>
            <a:srgbClr val="F26B43"/>
          </p15:clr>
        </p15:guide>
        <p15:guide id="9" pos="1723" userDrawn="1">
          <p15:clr>
            <a:srgbClr val="F26B43"/>
          </p15:clr>
        </p15:guide>
        <p15:guide id="10" pos="2335" userDrawn="1">
          <p15:clr>
            <a:srgbClr val="F26B43"/>
          </p15:clr>
        </p15:guide>
        <p15:guide id="11" pos="4921" userDrawn="1">
          <p15:clr>
            <a:srgbClr val="F26B43"/>
          </p15:clr>
        </p15:guide>
        <p15:guide id="12" pos="5783" userDrawn="1">
          <p15:clr>
            <a:srgbClr val="F26B43"/>
          </p15:clr>
        </p15:guide>
        <p15:guide id="13" pos="861" userDrawn="1">
          <p15:clr>
            <a:srgbClr val="F26B43"/>
          </p15:clr>
        </p15:guide>
        <p15:guide id="14" pos="6644" userDrawn="1">
          <p15:clr>
            <a:srgbClr val="F26B43"/>
          </p15:clr>
        </p15:guide>
        <p15:guide id="15" pos="10069" userDrawn="1">
          <p15:clr>
            <a:srgbClr val="F26B43"/>
          </p15:clr>
        </p15:guide>
        <p15:guide id="16" pos="6871" userDrawn="1">
          <p15:clr>
            <a:srgbClr val="F26B43"/>
          </p15:clr>
        </p15:guide>
        <p15:guide id="17" pos="9457" userDrawn="1">
          <p15:clr>
            <a:srgbClr val="F26B43"/>
          </p15:clr>
        </p15:guide>
        <p15:guide id="19" orient="horz" pos="6015" userDrawn="1">
          <p15:clr>
            <a:srgbClr val="F26B43"/>
          </p15:clr>
        </p15:guide>
        <p15:guide id="20" orient="horz" pos="1706" userDrawn="1">
          <p15:clr>
            <a:srgbClr val="F26B43"/>
          </p15:clr>
        </p15:guide>
        <p15:guide id="21" orient="horz" pos="2341" userDrawn="1">
          <p15:clr>
            <a:srgbClr val="F26B43"/>
          </p15:clr>
        </p15:guide>
        <p15:guide id="22" orient="horz" pos="1479" userDrawn="1">
          <p15:clr>
            <a:srgbClr val="F26B43"/>
          </p15:clr>
        </p15:guide>
        <p15:guide id="23" orient="horz" pos="4927" userDrawn="1">
          <p15:clr>
            <a:srgbClr val="F26B43"/>
          </p15:clr>
        </p15:guide>
        <p15:guide id="24" pos="11362" userDrawn="1">
          <p15:clr>
            <a:srgbClr val="F26B43"/>
          </p15:clr>
        </p15:guide>
        <p15:guide id="25" pos="5896" userDrawn="1">
          <p15:clr>
            <a:srgbClr val="F26B43"/>
          </p15:clr>
        </p15:guide>
        <p15:guide id="26" userDrawn="1">
          <p15:clr>
            <a:srgbClr val="F26B43"/>
          </p15:clr>
        </p15:guide>
        <p15:guide id="27" pos="2562" userDrawn="1">
          <p15:clr>
            <a:srgbClr val="F26B43"/>
          </p15:clr>
        </p15:guide>
        <p15:guide id="28" pos="3197" userDrawn="1">
          <p15:clr>
            <a:srgbClr val="F26B43"/>
          </p15:clr>
        </p15:guide>
        <p15:guide id="29" pos="3424" userDrawn="1">
          <p15:clr>
            <a:srgbClr val="F26B43"/>
          </p15:clr>
        </p15:guide>
        <p15:guide id="30" pos="4059" userDrawn="1">
          <p15:clr>
            <a:srgbClr val="F26B43"/>
          </p15:clr>
        </p15:guide>
        <p15:guide id="31" pos="4286" userDrawn="1">
          <p15:clr>
            <a:srgbClr val="F26B43"/>
          </p15:clr>
        </p15:guide>
        <p15:guide id="32" pos="5148" userDrawn="1">
          <p15:clr>
            <a:srgbClr val="F26B43"/>
          </p15:clr>
        </p15:guide>
        <p15:guide id="33" pos="7506" userDrawn="1">
          <p15:clr>
            <a:srgbClr val="F26B43"/>
          </p15:clr>
        </p15:guide>
        <p15:guide id="34" pos="7733" userDrawn="1">
          <p15:clr>
            <a:srgbClr val="F26B43"/>
          </p15:clr>
        </p15:guide>
        <p15:guide id="35" pos="8368" userDrawn="1">
          <p15:clr>
            <a:srgbClr val="F26B43"/>
          </p15:clr>
        </p15:guide>
        <p15:guide id="36" pos="8595" userDrawn="1">
          <p15:clr>
            <a:srgbClr val="F26B43"/>
          </p15:clr>
        </p15:guide>
        <p15:guide id="37" pos="9230" userDrawn="1">
          <p15:clr>
            <a:srgbClr val="F26B43"/>
          </p15:clr>
        </p15:guide>
        <p15:guide id="38" pos="10296" userDrawn="1">
          <p15:clr>
            <a:srgbClr val="F26B43"/>
          </p15:clr>
        </p15:guide>
        <p15:guide id="39" pos="10931" userDrawn="1">
          <p15:clr>
            <a:srgbClr val="F26B43"/>
          </p15:clr>
        </p15:guide>
        <p15:guide id="40" orient="horz" pos="6129" userDrawn="1">
          <p15:clr>
            <a:srgbClr val="F26B43"/>
          </p15:clr>
        </p15:guide>
        <p15:guide id="41" orient="horz" pos="3203" userDrawn="1">
          <p15:clr>
            <a:srgbClr val="F26B43"/>
          </p15:clr>
        </p15:guide>
        <p15:guide id="42" orient="horz" pos="3416" userDrawn="1">
          <p15:clr>
            <a:srgbClr val="F26B43"/>
          </p15:clr>
        </p15:guide>
        <p15:guide id="43" orient="horz" pos="4065" userDrawn="1">
          <p15:clr>
            <a:srgbClr val="F26B43"/>
          </p15:clr>
        </p15:guide>
        <p15:guide id="44" orient="horz" pos="4292" userDrawn="1">
          <p15:clr>
            <a:srgbClr val="F26B43"/>
          </p15:clr>
        </p15:guide>
        <p15:guide id="45" orient="horz" pos="5789" userDrawn="1">
          <p15:clr>
            <a:srgbClr val="F26B43"/>
          </p15:clr>
        </p15:guide>
        <p15:guide id="46" orient="horz" pos="2568" userDrawn="1">
          <p15:clr>
            <a:srgbClr val="F26B43"/>
          </p15:clr>
        </p15:guide>
        <p15:guide id="47" orient="horz" pos="5154" userDrawn="1">
          <p15:clr>
            <a:srgbClr val="F26B43"/>
          </p15:clr>
        </p15:guide>
        <p15:guide id="49" pos="11792" userDrawn="1">
          <p15:clr>
            <a:srgbClr val="F26B43"/>
          </p15:clr>
        </p15:guide>
        <p15:guide id="50" orient="horz" pos="5" userDrawn="1">
          <p15:clr>
            <a:srgbClr val="F26B43"/>
          </p15:clr>
        </p15:guide>
        <p15:guide id="51" orient="horz" pos="6628" userDrawn="1">
          <p15:clr>
            <a:srgbClr val="F26B43"/>
          </p15:clr>
        </p15:guide>
        <p15:guide id="52" pos="5996" userDrawn="1">
          <p15:clr>
            <a:srgbClr val="F26B43"/>
          </p15:clr>
        </p15:guide>
        <p15:guide id="53" orient="horz" pos="3316" userDrawn="1">
          <p15:clr>
            <a:srgbClr val="F26B43"/>
          </p15:clr>
        </p15:guide>
        <p15:guide id="54" orient="horz" pos="708" userDrawn="1">
          <p15:clr>
            <a:srgbClr val="F26B43"/>
          </p15:clr>
        </p15:guide>
        <p15:guide id="55" orient="horz" pos="9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jpe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hyperlink" Target="https://pwc.to/2OP5zR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23.xml"/><Relationship Id="rId1" Type="http://schemas.openxmlformats.org/officeDocument/2006/relationships/slideLayout" Target="../slideLayouts/slideLayout36.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24.xml"/><Relationship Id="rId1" Type="http://schemas.openxmlformats.org/officeDocument/2006/relationships/slideLayout" Target="../slideLayouts/slideLayout36.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hyperlink" Target="https://de.wikipedia.org/wiki/Erweiterte_Realit%C3%A4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helpcenter.3spin-learning.com/de/docs/systemvoraussetzungen"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183AD-0DA6-4619-AD38-B20FB51E8C5E}"/>
              </a:ext>
            </a:extLst>
          </p:cNvPr>
          <p:cNvSpPr>
            <a:spLocks noGrp="1"/>
          </p:cNvSpPr>
          <p:nvPr>
            <p:ph type="ctrTitle"/>
          </p:nvPr>
        </p:nvSpPr>
        <p:spPr>
          <a:xfrm>
            <a:off x="730475" y="3209503"/>
            <a:ext cx="9618211" cy="1126699"/>
          </a:xfrm>
        </p:spPr>
        <p:txBody>
          <a:bodyPr/>
          <a:lstStyle/>
          <a:p>
            <a:r>
              <a:rPr lang="de-DE" dirty="0"/>
              <a:t>Immersives Lernen</a:t>
            </a:r>
          </a:p>
        </p:txBody>
      </p:sp>
      <p:sp>
        <p:nvSpPr>
          <p:cNvPr id="3" name="Untertitel 2">
            <a:extLst>
              <a:ext uri="{FF2B5EF4-FFF2-40B4-BE49-F238E27FC236}">
                <a16:creationId xmlns:a16="http://schemas.microsoft.com/office/drawing/2014/main" id="{FD3F1EAA-818E-4EEE-B58D-5B545B4BC1F6}"/>
              </a:ext>
            </a:extLst>
          </p:cNvPr>
          <p:cNvSpPr>
            <a:spLocks noGrp="1"/>
          </p:cNvSpPr>
          <p:nvPr>
            <p:ph type="subTitle" idx="1"/>
          </p:nvPr>
        </p:nvSpPr>
        <p:spPr>
          <a:xfrm>
            <a:off x="730476" y="4719156"/>
            <a:ext cx="7528154" cy="1798269"/>
          </a:xfrm>
        </p:spPr>
        <p:txBody>
          <a:bodyPr/>
          <a:lstStyle/>
          <a:p>
            <a:r>
              <a:rPr lang="de-DE" dirty="0"/>
              <a:t>Aufbauschulung für TÜV NORD: Basiswissen, Use-Cases und Projektberatung</a:t>
            </a:r>
          </a:p>
        </p:txBody>
      </p:sp>
      <p:pic>
        <p:nvPicPr>
          <p:cNvPr id="5" name="Bildplatzhalter 9" descr="Ein Bild, das Person, haltend, stehend, Hand enthält.&#10;&#10;Automatisch generierte Beschreibung">
            <a:extLst>
              <a:ext uri="{FF2B5EF4-FFF2-40B4-BE49-F238E27FC236}">
                <a16:creationId xmlns:a16="http://schemas.microsoft.com/office/drawing/2014/main" id="{4B34FFBC-EA29-96AB-9F3B-8B4B28C0F9D2}"/>
              </a:ext>
            </a:extLst>
          </p:cNvPr>
          <p:cNvPicPr>
            <a:picLocks noGrp="1" noChangeAspect="1"/>
          </p:cNvPicPr>
          <p:nvPr>
            <p:ph type="pic" sz="quarter" idx="10"/>
          </p:nvPr>
        </p:nvPicPr>
        <p:blipFill rotWithShape="1">
          <a:blip r:embed="rId3"/>
          <a:srcRect t="-3284" b="26687"/>
          <a:stretch/>
        </p:blipFill>
        <p:spPr>
          <a:xfrm flipH="1">
            <a:off x="8979857" y="742951"/>
            <a:ext cx="7753239" cy="9786938"/>
          </a:xfrm>
        </p:spPr>
      </p:pic>
    </p:spTree>
    <p:extLst>
      <p:ext uri="{BB962C8B-B14F-4D97-AF65-F5344CB8AC3E}">
        <p14:creationId xmlns:p14="http://schemas.microsoft.com/office/powerpoint/2010/main" val="779587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549F3E48-F507-1750-735A-FB29E5D4ECC6}"/>
              </a:ext>
            </a:extLst>
          </p:cNvPr>
          <p:cNvSpPr/>
          <p:nvPr/>
        </p:nvSpPr>
        <p:spPr>
          <a:xfrm>
            <a:off x="9803754" y="1686753"/>
            <a:ext cx="7719808" cy="6684670"/>
          </a:xfrm>
          <a:prstGeom prst="roundRect">
            <a:avLst>
              <a:gd name="adj" fmla="val 7070"/>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en-US" sz="1318">
              <a:solidFill>
                <a:schemeClr val="bg1"/>
              </a:solidFill>
            </a:endParaRPr>
          </a:p>
        </p:txBody>
      </p:sp>
      <p:sp>
        <p:nvSpPr>
          <p:cNvPr id="11" name="Untertitel 2">
            <a:extLst>
              <a:ext uri="{FF2B5EF4-FFF2-40B4-BE49-F238E27FC236}">
                <a16:creationId xmlns:a16="http://schemas.microsoft.com/office/drawing/2014/main" id="{FEFF1762-72BA-7BDE-16D1-49FEC15D0372}"/>
              </a:ext>
            </a:extLst>
          </p:cNvPr>
          <p:cNvSpPr txBox="1">
            <a:spLocks/>
          </p:cNvSpPr>
          <p:nvPr/>
        </p:nvSpPr>
        <p:spPr>
          <a:xfrm>
            <a:off x="10210862" y="5643822"/>
            <a:ext cx="6906478" cy="1959638"/>
          </a:xfrm>
          <a:prstGeom prst="rect">
            <a:avLst/>
          </a:prstGeom>
        </p:spPr>
        <p:txBody>
          <a:bodyPr lIns="91440" tIns="45720" rIns="91440" bIns="45720" anchor="t"/>
          <a:lstStyle>
            <a:lvl1pPr marL="0" indent="0" algn="l" defTabSz="702198" rtl="0" eaLnBrk="1" latinLnBrk="0" hangingPunct="1">
              <a:spcBef>
                <a:spcPct val="20000"/>
              </a:spcBef>
              <a:buFont typeface="Arial"/>
              <a:buNone/>
              <a:defRPr sz="2400" kern="1200">
                <a:solidFill>
                  <a:schemeClr val="bg1"/>
                </a:solidFill>
                <a:latin typeface="+mj-lt"/>
                <a:ea typeface="+mn-ea"/>
                <a:cs typeface="+mn-cs"/>
              </a:defRPr>
            </a:lvl1pPr>
            <a:lvl2pPr marL="702198"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2pPr>
            <a:lvl3pPr marL="1404394" indent="0" algn="ctr" defTabSz="702198" rtl="0" eaLnBrk="1" latinLnBrk="0" hangingPunct="1">
              <a:spcBef>
                <a:spcPct val="20000"/>
              </a:spcBef>
              <a:buFont typeface="Arial"/>
              <a:buNone/>
              <a:defRPr sz="2400" kern="1200">
                <a:solidFill>
                  <a:schemeClr val="tx1">
                    <a:tint val="75000"/>
                  </a:schemeClr>
                </a:solidFill>
                <a:latin typeface="+mn-lt"/>
                <a:ea typeface="+mn-ea"/>
                <a:cs typeface="+mn-cs"/>
              </a:defRPr>
            </a:lvl3pPr>
            <a:lvl4pPr marL="2106591"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4pPr>
            <a:lvl5pPr marL="2808787" indent="0" algn="ctr" defTabSz="702198"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5pPr>
            <a:lvl6pPr marL="3510985"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6pPr>
            <a:lvl7pPr marL="4213183"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7pPr>
            <a:lvl8pPr marL="4915376"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8pPr>
            <a:lvl9pPr marL="5617574"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9pPr>
          </a:lstStyle>
          <a:p>
            <a:r>
              <a:rPr lang="en-US" sz="4800"/>
              <a:t>Die Menschen </a:t>
            </a:r>
            <a:r>
              <a:rPr lang="en-US" sz="4800" err="1"/>
              <a:t>brauchen</a:t>
            </a:r>
            <a:r>
              <a:rPr lang="en-US" sz="4800"/>
              <a:t> </a:t>
            </a:r>
            <a:r>
              <a:rPr lang="en-US" sz="4800" err="1"/>
              <a:t>Praktische</a:t>
            </a:r>
            <a:r>
              <a:rPr lang="en-US" sz="4800"/>
              <a:t> Trainings</a:t>
            </a:r>
            <a:endParaRPr lang="de-DE" sz="4800" err="1"/>
          </a:p>
          <a:p>
            <a:endParaRPr lang="en-US" sz="6600"/>
          </a:p>
        </p:txBody>
      </p:sp>
      <p:pic>
        <p:nvPicPr>
          <p:cNvPr id="4" name="Grafik 3">
            <a:extLst>
              <a:ext uri="{FF2B5EF4-FFF2-40B4-BE49-F238E27FC236}">
                <a16:creationId xmlns:a16="http://schemas.microsoft.com/office/drawing/2014/main" id="{6C2BA660-2D07-D9AC-9E12-7EEE55266187}"/>
              </a:ext>
            </a:extLst>
          </p:cNvPr>
          <p:cNvPicPr>
            <a:picLocks noChangeAspect="1"/>
          </p:cNvPicPr>
          <p:nvPr/>
        </p:nvPicPr>
        <p:blipFill rotWithShape="1">
          <a:blip r:embed="rId3"/>
          <a:srcRect l="3792" t="26850" r="16004" b="6960"/>
          <a:stretch/>
        </p:blipFill>
        <p:spPr>
          <a:xfrm>
            <a:off x="9801667" y="1168080"/>
            <a:ext cx="7719809" cy="3754920"/>
          </a:xfrm>
          <a:custGeom>
            <a:avLst/>
            <a:gdLst>
              <a:gd name="connsiteX0" fmla="*/ 390000 w 7719809"/>
              <a:gd name="connsiteY0" fmla="*/ 0 h 4721018"/>
              <a:gd name="connsiteX1" fmla="*/ 7329809 w 7719809"/>
              <a:gd name="connsiteY1" fmla="*/ 0 h 4721018"/>
              <a:gd name="connsiteX2" fmla="*/ 7719809 w 7719809"/>
              <a:gd name="connsiteY2" fmla="*/ 390000 h 4721018"/>
              <a:gd name="connsiteX3" fmla="*/ 7719809 w 7719809"/>
              <a:gd name="connsiteY3" fmla="*/ 4721018 h 4721018"/>
              <a:gd name="connsiteX4" fmla="*/ 0 w 7719809"/>
              <a:gd name="connsiteY4" fmla="*/ 4721018 h 4721018"/>
              <a:gd name="connsiteX5" fmla="*/ 0 w 7719809"/>
              <a:gd name="connsiteY5" fmla="*/ 390000 h 4721018"/>
              <a:gd name="connsiteX6" fmla="*/ 390000 w 7719809"/>
              <a:gd name="connsiteY6" fmla="*/ 0 h 47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809" h="4721018">
                <a:moveTo>
                  <a:pt x="390000" y="0"/>
                </a:moveTo>
                <a:lnTo>
                  <a:pt x="7329809" y="0"/>
                </a:lnTo>
                <a:cubicBezTo>
                  <a:pt x="7545199" y="0"/>
                  <a:pt x="7719809" y="174609"/>
                  <a:pt x="7719809" y="390000"/>
                </a:cubicBezTo>
                <a:lnTo>
                  <a:pt x="7719809" y="4721018"/>
                </a:lnTo>
                <a:lnTo>
                  <a:pt x="0" y="4721018"/>
                </a:lnTo>
                <a:lnTo>
                  <a:pt x="0" y="390000"/>
                </a:lnTo>
                <a:cubicBezTo>
                  <a:pt x="0" y="174609"/>
                  <a:pt x="174609" y="0"/>
                  <a:pt x="390000" y="0"/>
                </a:cubicBezTo>
                <a:close/>
              </a:path>
            </a:pathLst>
          </a:custGeom>
        </p:spPr>
      </p:pic>
      <p:sp>
        <p:nvSpPr>
          <p:cNvPr id="12" name="Rechteck: obere Ecken abgerundet 11">
            <a:extLst>
              <a:ext uri="{FF2B5EF4-FFF2-40B4-BE49-F238E27FC236}">
                <a16:creationId xmlns:a16="http://schemas.microsoft.com/office/drawing/2014/main" id="{F32BD526-5470-FC4F-9BB4-3E5D62E5D9B1}"/>
              </a:ext>
            </a:extLst>
          </p:cNvPr>
          <p:cNvSpPr/>
          <p:nvPr/>
        </p:nvSpPr>
        <p:spPr>
          <a:xfrm rot="16200000">
            <a:off x="16550280" y="2623036"/>
            <a:ext cx="978113" cy="990589"/>
          </a:xfrm>
          <a:prstGeom prst="round2SameRect">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latin typeface="+mj-lt"/>
            </a:endParaRPr>
          </a:p>
        </p:txBody>
      </p:sp>
      <p:pic>
        <p:nvPicPr>
          <p:cNvPr id="13" name="Grafik 12">
            <a:extLst>
              <a:ext uri="{FF2B5EF4-FFF2-40B4-BE49-F238E27FC236}">
                <a16:creationId xmlns:a16="http://schemas.microsoft.com/office/drawing/2014/main" id="{9542DDC5-8DC7-15B1-F265-6A941A665FFB}"/>
              </a:ext>
            </a:extLst>
          </p:cNvPr>
          <p:cNvPicPr>
            <a:picLocks noChangeAspect="1"/>
          </p:cNvPicPr>
          <p:nvPr/>
        </p:nvPicPr>
        <p:blipFill>
          <a:blip r:embed="rId4"/>
          <a:stretch>
            <a:fillRect/>
          </a:stretch>
        </p:blipFill>
        <p:spPr>
          <a:xfrm>
            <a:off x="16658383" y="2737377"/>
            <a:ext cx="761905" cy="761905"/>
          </a:xfrm>
          <a:prstGeom prst="rect">
            <a:avLst/>
          </a:prstGeom>
        </p:spPr>
      </p:pic>
      <p:sp>
        <p:nvSpPr>
          <p:cNvPr id="8" name="Rechteck: abgerundete Ecken 7">
            <a:extLst>
              <a:ext uri="{FF2B5EF4-FFF2-40B4-BE49-F238E27FC236}">
                <a16:creationId xmlns:a16="http://schemas.microsoft.com/office/drawing/2014/main" id="{B4DFAD27-AB19-E88B-4DAC-07B9B3B5C918}"/>
              </a:ext>
            </a:extLst>
          </p:cNvPr>
          <p:cNvSpPr/>
          <p:nvPr/>
        </p:nvSpPr>
        <p:spPr>
          <a:xfrm>
            <a:off x="1174975" y="1751831"/>
            <a:ext cx="7710501" cy="6684670"/>
          </a:xfrm>
          <a:prstGeom prst="roundRect">
            <a:avLst>
              <a:gd name="adj" fmla="val 7070"/>
            </a:avLst>
          </a:prstGeom>
          <a:solidFill>
            <a:srgbClr val="303E3F"/>
          </a:solidFill>
          <a:ln>
            <a:noFill/>
          </a:ln>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lstStyle/>
          <a:p>
            <a:endParaRPr lang="en-US" sz="1318">
              <a:solidFill>
                <a:schemeClr val="bg1"/>
              </a:solidFill>
            </a:endParaRPr>
          </a:p>
        </p:txBody>
      </p:sp>
      <p:pic>
        <p:nvPicPr>
          <p:cNvPr id="5" name="Grafik 4" descr="Ein Bild, das Person, drinnen enthält.&#10;&#10;Beschreibung automatisch generiert.">
            <a:extLst>
              <a:ext uri="{FF2B5EF4-FFF2-40B4-BE49-F238E27FC236}">
                <a16:creationId xmlns:a16="http://schemas.microsoft.com/office/drawing/2014/main" id="{956303DB-869F-11DB-69A3-107CEFD1864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l="346" t="21646" r="77" b="5056"/>
          <a:stretch/>
        </p:blipFill>
        <p:spPr>
          <a:xfrm>
            <a:off x="1165668" y="1166140"/>
            <a:ext cx="7719808" cy="3754920"/>
          </a:xfrm>
          <a:custGeom>
            <a:avLst/>
            <a:gdLst>
              <a:gd name="connsiteX0" fmla="*/ 390000 w 7719808"/>
              <a:gd name="connsiteY0" fmla="*/ 0 h 5003314"/>
              <a:gd name="connsiteX1" fmla="*/ 7329808 w 7719808"/>
              <a:gd name="connsiteY1" fmla="*/ 0 h 5003314"/>
              <a:gd name="connsiteX2" fmla="*/ 7719808 w 7719808"/>
              <a:gd name="connsiteY2" fmla="*/ 390000 h 5003314"/>
              <a:gd name="connsiteX3" fmla="*/ 7719808 w 7719808"/>
              <a:gd name="connsiteY3" fmla="*/ 5003314 h 5003314"/>
              <a:gd name="connsiteX4" fmla="*/ 0 w 7719808"/>
              <a:gd name="connsiteY4" fmla="*/ 5003314 h 5003314"/>
              <a:gd name="connsiteX5" fmla="*/ 0 w 7719808"/>
              <a:gd name="connsiteY5" fmla="*/ 390000 h 5003314"/>
              <a:gd name="connsiteX6" fmla="*/ 390000 w 7719808"/>
              <a:gd name="connsiteY6" fmla="*/ 0 h 500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808" h="5003314">
                <a:moveTo>
                  <a:pt x="390000" y="0"/>
                </a:moveTo>
                <a:lnTo>
                  <a:pt x="7329808" y="0"/>
                </a:lnTo>
                <a:cubicBezTo>
                  <a:pt x="7545199" y="0"/>
                  <a:pt x="7719808" y="174609"/>
                  <a:pt x="7719808" y="390000"/>
                </a:cubicBezTo>
                <a:lnTo>
                  <a:pt x="7719808" y="5003314"/>
                </a:lnTo>
                <a:lnTo>
                  <a:pt x="0" y="5003314"/>
                </a:lnTo>
                <a:lnTo>
                  <a:pt x="0" y="390000"/>
                </a:lnTo>
                <a:cubicBezTo>
                  <a:pt x="0" y="174609"/>
                  <a:pt x="174609" y="0"/>
                  <a:pt x="390000" y="0"/>
                </a:cubicBezTo>
                <a:close/>
              </a:path>
            </a:pathLst>
          </a:custGeom>
        </p:spPr>
      </p:pic>
      <p:sp>
        <p:nvSpPr>
          <p:cNvPr id="17" name="Textplatzhalter 3">
            <a:extLst>
              <a:ext uri="{FF2B5EF4-FFF2-40B4-BE49-F238E27FC236}">
                <a16:creationId xmlns:a16="http://schemas.microsoft.com/office/drawing/2014/main" id="{6D945CB1-FD13-C8DD-2E8B-E4C52B83BA69}"/>
              </a:ext>
            </a:extLst>
          </p:cNvPr>
          <p:cNvSpPr txBox="1">
            <a:spLocks/>
          </p:cNvSpPr>
          <p:nvPr/>
        </p:nvSpPr>
        <p:spPr>
          <a:xfrm>
            <a:off x="1693571" y="5221952"/>
            <a:ext cx="6662731" cy="3192525"/>
          </a:xfrm>
          <a:prstGeom prst="rect">
            <a:avLst/>
          </a:prstGeom>
        </p:spPr>
        <p:txBody>
          <a:bodyPr lIns="91440" tIns="45720" rIns="91440" bIns="45720" anchor="t"/>
          <a:lstStyle>
            <a:lvl1pPr marL="0" indent="0" algn="l" defTabSz="702198" rtl="0" eaLnBrk="1" latinLnBrk="0" hangingPunct="1">
              <a:spcBef>
                <a:spcPct val="20000"/>
              </a:spcBef>
              <a:buFont typeface="Arial"/>
              <a:buNone/>
              <a:defRPr sz="2400" kern="1200">
                <a:solidFill>
                  <a:schemeClr val="bg1"/>
                </a:solidFill>
                <a:latin typeface="+mj-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2pPr>
            <a:lvl3pPr marL="1755492" indent="-351099" algn="l" defTabSz="702198" rtl="0" eaLnBrk="1" latinLnBrk="0" hangingPunct="1">
              <a:spcBef>
                <a:spcPct val="20000"/>
              </a:spcBef>
              <a:buFont typeface="Arial"/>
              <a:buChar char="•"/>
              <a:defRPr sz="2400" kern="1200">
                <a:solidFill>
                  <a:schemeClr val="tx1"/>
                </a:solidFill>
                <a:latin typeface="+mj-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r>
              <a:rPr lang="en-US" sz="4800" dirty="0" err="1"/>
              <a:t>Unternehmen</a:t>
            </a:r>
            <a:r>
              <a:rPr lang="en-US" sz="4800" dirty="0">
                <a:solidFill>
                  <a:srgbClr val="FFFFFF"/>
                </a:solidFill>
              </a:rPr>
              <a:t> </a:t>
            </a:r>
            <a:r>
              <a:rPr lang="en-US" sz="4800" dirty="0" err="1">
                <a:solidFill>
                  <a:srgbClr val="FFFFFF"/>
                </a:solidFill>
              </a:rPr>
              <a:t>zahlen</a:t>
            </a:r>
            <a:r>
              <a:rPr lang="en-US" sz="4800" dirty="0">
                <a:solidFill>
                  <a:srgbClr val="FFFFFF"/>
                </a:solidFill>
              </a:rPr>
              <a:t> </a:t>
            </a:r>
            <a:r>
              <a:rPr lang="en-US" sz="4800" dirty="0">
                <a:solidFill>
                  <a:schemeClr val="accent2"/>
                </a:solidFill>
              </a:rPr>
              <a:t>$250Mrd. </a:t>
            </a:r>
            <a:r>
              <a:rPr lang="en-US" sz="4800" dirty="0"/>
              <a:t>f</a:t>
            </a:r>
            <a:r>
              <a:rPr lang="en-US" sz="4800" dirty="0">
                <a:solidFill>
                  <a:srgbClr val="FFFFFF"/>
                </a:solidFill>
              </a:rPr>
              <a:t>ür</a:t>
            </a:r>
            <a:r>
              <a:rPr lang="en-US" sz="4800" dirty="0">
                <a:solidFill>
                  <a:schemeClr val="accent2"/>
                </a:solidFill>
              </a:rPr>
              <a:t> </a:t>
            </a:r>
            <a:r>
              <a:rPr lang="en-US" sz="4800" dirty="0" err="1"/>
              <a:t>theore-tische</a:t>
            </a:r>
            <a:r>
              <a:rPr lang="en-US" sz="4800" dirty="0"/>
              <a:t> Trainings</a:t>
            </a:r>
          </a:p>
          <a:p>
            <a:endParaRPr lang="en-US" sz="6000" dirty="0"/>
          </a:p>
        </p:txBody>
      </p:sp>
      <p:sp>
        <p:nvSpPr>
          <p:cNvPr id="14" name="Rechteck: obere Ecken abgerundet 13">
            <a:extLst>
              <a:ext uri="{FF2B5EF4-FFF2-40B4-BE49-F238E27FC236}">
                <a16:creationId xmlns:a16="http://schemas.microsoft.com/office/drawing/2014/main" id="{FBED3E76-92F0-8317-0A91-B393DE2EAA21}"/>
              </a:ext>
            </a:extLst>
          </p:cNvPr>
          <p:cNvSpPr/>
          <p:nvPr/>
        </p:nvSpPr>
        <p:spPr>
          <a:xfrm rot="16200000">
            <a:off x="7919741" y="2641387"/>
            <a:ext cx="978113" cy="990589"/>
          </a:xfrm>
          <a:prstGeom prst="round2SameRect">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latin typeface="+mj-lt"/>
            </a:endParaRPr>
          </a:p>
        </p:txBody>
      </p:sp>
      <p:pic>
        <p:nvPicPr>
          <p:cNvPr id="15" name="Grafik 14">
            <a:extLst>
              <a:ext uri="{FF2B5EF4-FFF2-40B4-BE49-F238E27FC236}">
                <a16:creationId xmlns:a16="http://schemas.microsoft.com/office/drawing/2014/main" id="{D3E66235-FFA4-608C-E917-15FC2127DD97}"/>
              </a:ext>
            </a:extLst>
          </p:cNvPr>
          <p:cNvPicPr>
            <a:picLocks noChangeAspect="1"/>
          </p:cNvPicPr>
          <p:nvPr/>
        </p:nvPicPr>
        <p:blipFill>
          <a:blip r:embed="rId7"/>
          <a:stretch>
            <a:fillRect/>
          </a:stretch>
        </p:blipFill>
        <p:spPr>
          <a:xfrm>
            <a:off x="8166396" y="2861316"/>
            <a:ext cx="550728" cy="550728"/>
          </a:xfrm>
          <a:prstGeom prst="rect">
            <a:avLst/>
          </a:prstGeom>
        </p:spPr>
      </p:pic>
      <p:sp>
        <p:nvSpPr>
          <p:cNvPr id="3" name="Titel 1">
            <a:extLst>
              <a:ext uri="{FF2B5EF4-FFF2-40B4-BE49-F238E27FC236}">
                <a16:creationId xmlns:a16="http://schemas.microsoft.com/office/drawing/2014/main" id="{F26555AE-C41B-D91C-E74D-118AAA0F5C35}"/>
              </a:ext>
            </a:extLst>
          </p:cNvPr>
          <p:cNvSpPr txBox="1">
            <a:spLocks/>
          </p:cNvSpPr>
          <p:nvPr/>
        </p:nvSpPr>
        <p:spPr>
          <a:xfrm>
            <a:off x="2834734" y="9807341"/>
            <a:ext cx="12973782" cy="618226"/>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1" kern="1200">
                <a:solidFill>
                  <a:schemeClr val="bg1"/>
                </a:solidFill>
                <a:latin typeface="Threespin-CondDemibold" panose="020B0706030101010102" pitchFamily="34" charset="0"/>
                <a:ea typeface="+mj-ea"/>
                <a:cs typeface="+mj-cs"/>
              </a:defRPr>
            </a:lvl1pPr>
          </a:lstStyle>
          <a:p>
            <a:pPr algn="ctr">
              <a:lnSpc>
                <a:spcPct val="200000"/>
              </a:lnSpc>
            </a:pPr>
            <a:r>
              <a:rPr lang="en-US" sz="1800">
                <a:solidFill>
                  <a:schemeClr val="accent4"/>
                </a:solidFill>
                <a:latin typeface="Threespin-CondLight" panose="020B0506020101010102" pitchFamily="34" charset="0"/>
              </a:rPr>
              <a:t>Market data and research: Polaris Market Research (2022), HDI/Kate Bloom (2018): The forgetting curve</a:t>
            </a:r>
          </a:p>
        </p:txBody>
      </p:sp>
      <p:sp>
        <p:nvSpPr>
          <p:cNvPr id="10" name="Rechteck: abgerundete Ecken 9">
            <a:extLst>
              <a:ext uri="{FF2B5EF4-FFF2-40B4-BE49-F238E27FC236}">
                <a16:creationId xmlns:a16="http://schemas.microsoft.com/office/drawing/2014/main" id="{A5063B74-0A73-7D60-898B-C847E910EEBF}"/>
              </a:ext>
            </a:extLst>
          </p:cNvPr>
          <p:cNvSpPr/>
          <p:nvPr/>
        </p:nvSpPr>
        <p:spPr>
          <a:xfrm>
            <a:off x="4630446" y="7751062"/>
            <a:ext cx="4088338" cy="1260675"/>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400">
              <a:latin typeface="+mj-lt"/>
            </a:endParaRPr>
          </a:p>
        </p:txBody>
      </p:sp>
      <p:sp>
        <p:nvSpPr>
          <p:cNvPr id="19" name="Textplatzhalter 3">
            <a:extLst>
              <a:ext uri="{FF2B5EF4-FFF2-40B4-BE49-F238E27FC236}">
                <a16:creationId xmlns:a16="http://schemas.microsoft.com/office/drawing/2014/main" id="{99D7D44B-8E8E-5379-4216-47C70F3BBE72}"/>
              </a:ext>
            </a:extLst>
          </p:cNvPr>
          <p:cNvSpPr txBox="1">
            <a:spLocks/>
          </p:cNvSpPr>
          <p:nvPr/>
        </p:nvSpPr>
        <p:spPr>
          <a:xfrm>
            <a:off x="4740667" y="7834767"/>
            <a:ext cx="3883670" cy="1081341"/>
          </a:xfrm>
          <a:prstGeom prst="rect">
            <a:avLst/>
          </a:prstGeom>
        </p:spPr>
        <p:txBody>
          <a:bodyPr lIns="91440" tIns="45720" rIns="91440" bIns="45720" anchor="t"/>
          <a:lstStyle>
            <a:lvl1pPr marL="0" indent="0" algn="l" defTabSz="702198" rtl="0" eaLnBrk="1" latinLnBrk="0" hangingPunct="1">
              <a:spcBef>
                <a:spcPct val="20000"/>
              </a:spcBef>
              <a:buFont typeface="Arial"/>
              <a:buNone/>
              <a:defRPr sz="2400" kern="1200">
                <a:solidFill>
                  <a:schemeClr val="bg1"/>
                </a:solidFill>
                <a:latin typeface="+mj-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2pPr>
            <a:lvl3pPr marL="1755492" indent="-351099" algn="l" defTabSz="702198" rtl="0" eaLnBrk="1" latinLnBrk="0" hangingPunct="1">
              <a:spcBef>
                <a:spcPct val="20000"/>
              </a:spcBef>
              <a:buFont typeface="Arial"/>
              <a:buChar char="•"/>
              <a:defRPr sz="2400" kern="1200">
                <a:solidFill>
                  <a:schemeClr val="tx1"/>
                </a:solidFill>
                <a:latin typeface="+mj-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chemeClr val="tx1"/>
                </a:solidFill>
                <a:latin typeface="+mj-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algn="ctr"/>
            <a:r>
              <a:rPr lang="en-US" sz="3200"/>
              <a:t>90% </a:t>
            </a:r>
            <a:r>
              <a:rPr lang="en-US" sz="3200" err="1">
                <a:latin typeface="Threespin-CondDemibold"/>
              </a:rPr>
              <a:t>sind</a:t>
            </a:r>
            <a:r>
              <a:rPr lang="en-US" sz="3200">
                <a:latin typeface="Threespin-CondDemibold"/>
              </a:rPr>
              <a:t> </a:t>
            </a:r>
            <a:r>
              <a:rPr lang="en-US" sz="3200" err="1">
                <a:latin typeface="Threespin-CondDemibold"/>
              </a:rPr>
              <a:t>verloren</a:t>
            </a:r>
            <a:r>
              <a:rPr lang="en-US" sz="3200">
                <a:latin typeface="Threespin-CondDemibold"/>
              </a:rPr>
              <a:t> </a:t>
            </a:r>
            <a:br>
              <a:rPr lang="en-US" sz="1400"/>
            </a:br>
            <a:r>
              <a:rPr lang="en-US" sz="1800" err="1">
                <a:latin typeface="Threespin-CondLight"/>
              </a:rPr>
              <a:t>innerhalb</a:t>
            </a:r>
            <a:r>
              <a:rPr lang="en-US" sz="1800">
                <a:latin typeface="Threespin-CondLight"/>
              </a:rPr>
              <a:t> </a:t>
            </a:r>
            <a:r>
              <a:rPr lang="en-US" sz="1800" err="1">
                <a:latin typeface="Threespin-CondLight"/>
              </a:rPr>
              <a:t>einer</a:t>
            </a:r>
            <a:r>
              <a:rPr lang="en-US" sz="1800">
                <a:latin typeface="Threespin-CondLight"/>
              </a:rPr>
              <a:t> </a:t>
            </a:r>
            <a:r>
              <a:rPr lang="en-US" sz="1800" err="1">
                <a:latin typeface="Threespin-CondLight"/>
              </a:rPr>
              <a:t>Woche</a:t>
            </a:r>
            <a:endParaRPr lang="en-US" sz="1600" err="1">
              <a:latin typeface="+mn-lt"/>
            </a:endParaRPr>
          </a:p>
        </p:txBody>
      </p:sp>
    </p:spTree>
    <p:extLst>
      <p:ext uri="{BB962C8B-B14F-4D97-AF65-F5344CB8AC3E}">
        <p14:creationId xmlns:p14="http://schemas.microsoft.com/office/powerpoint/2010/main" val="133463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8" grpId="0" animBg="1"/>
      <p:bldP spid="17" grpId="0"/>
      <p:bldP spid="14" grpId="0" animBg="1"/>
      <p:bldP spid="10"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71F2070-DF1B-D755-7767-DC9C6FD50886}"/>
              </a:ext>
            </a:extLst>
          </p:cNvPr>
          <p:cNvSpPr>
            <a:spLocks noGrp="1"/>
          </p:cNvSpPr>
          <p:nvPr>
            <p:ph type="body" sz="quarter" idx="12"/>
          </p:nvPr>
        </p:nvSpPr>
        <p:spPr>
          <a:xfrm>
            <a:off x="5755106" y="2540442"/>
            <a:ext cx="13245022" cy="4860925"/>
          </a:xfrm>
        </p:spPr>
        <p:txBody>
          <a:bodyPr/>
          <a:lstStyle/>
          <a:p>
            <a:r>
              <a:rPr lang="en-US" err="1"/>
              <a:t>Immersives</a:t>
            </a:r>
            <a:r>
              <a:rPr lang="en-US"/>
              <a:t> </a:t>
            </a:r>
            <a:r>
              <a:rPr lang="en-US" err="1"/>
              <a:t>Lernen</a:t>
            </a:r>
            <a:r>
              <a:rPr lang="en-US"/>
              <a:t> </a:t>
            </a:r>
            <a:r>
              <a:rPr lang="en-US" err="1"/>
              <a:t>ist</a:t>
            </a:r>
            <a:r>
              <a:rPr lang="en-US"/>
              <a:t> </a:t>
            </a:r>
            <a:r>
              <a:rPr lang="en-US" err="1"/>
              <a:t>effektiver</a:t>
            </a:r>
            <a:endParaRPr lang="de-DE" err="1"/>
          </a:p>
        </p:txBody>
      </p:sp>
      <p:sp>
        <p:nvSpPr>
          <p:cNvPr id="3" name="Textplatzhalter 1">
            <a:extLst>
              <a:ext uri="{FF2B5EF4-FFF2-40B4-BE49-F238E27FC236}">
                <a16:creationId xmlns:a16="http://schemas.microsoft.com/office/drawing/2014/main" id="{1BE7679D-3276-4403-F79A-A850B40D9622}"/>
              </a:ext>
            </a:extLst>
          </p:cNvPr>
          <p:cNvSpPr txBox="1">
            <a:spLocks/>
          </p:cNvSpPr>
          <p:nvPr/>
        </p:nvSpPr>
        <p:spPr>
          <a:xfrm>
            <a:off x="2467005" y="2761207"/>
            <a:ext cx="3576341" cy="4385034"/>
          </a:xfrm>
          <a:prstGeom prst="rect">
            <a:avLst/>
          </a:prstGeom>
        </p:spPr>
        <p:txBody>
          <a:bodyPr vert="horz" lIns="140442" tIns="70221" rIns="140442" bIns="70221" rtlCol="0" anchor="ctr">
            <a:noAutofit/>
          </a:bodyPr>
          <a:lstStyle>
            <a:lvl1pPr marL="0" indent="0" algn="l" defTabSz="702198" rtl="0" eaLnBrk="1" latinLnBrk="0" hangingPunct="1">
              <a:spcBef>
                <a:spcPct val="20000"/>
              </a:spcBef>
              <a:buFont typeface="Arial"/>
              <a:buNone/>
              <a:defRPr sz="7200" kern="1200" baseline="0">
                <a:solidFill>
                  <a:schemeClr val="tx1"/>
                </a:solidFill>
                <a:latin typeface="+mj-lt"/>
                <a:ea typeface="+mn-ea"/>
                <a:cs typeface="+mn-cs"/>
              </a:defRPr>
            </a:lvl1pPr>
            <a:lvl2pPr marL="702196" indent="0" algn="ctr" defTabSz="702198" rtl="0" eaLnBrk="1" latinLnBrk="0" hangingPunct="1">
              <a:spcBef>
                <a:spcPct val="20000"/>
              </a:spcBef>
              <a:buFont typeface="Arial" panose="020B0604020202020204" pitchFamily="34" charset="0"/>
              <a:buNone/>
              <a:defRPr sz="7300" kern="1200">
                <a:solidFill>
                  <a:schemeClr val="tx1"/>
                </a:solidFill>
                <a:latin typeface="+mj-lt"/>
                <a:ea typeface="+mn-ea"/>
                <a:cs typeface="+mn-cs"/>
              </a:defRPr>
            </a:lvl2pPr>
            <a:lvl3pPr marL="1404394" indent="0" algn="ctr" defTabSz="702198" rtl="0" eaLnBrk="1" latinLnBrk="0" hangingPunct="1">
              <a:spcBef>
                <a:spcPct val="20000"/>
              </a:spcBef>
              <a:buFont typeface="Arial"/>
              <a:buNone/>
              <a:defRPr sz="7300" kern="1200">
                <a:solidFill>
                  <a:schemeClr val="tx1"/>
                </a:solidFill>
                <a:latin typeface="+mj-lt"/>
                <a:ea typeface="+mn-ea"/>
                <a:cs typeface="+mn-cs"/>
              </a:defRPr>
            </a:lvl3pPr>
            <a:lvl4pPr marL="2106591" indent="0" algn="ctr" defTabSz="702198" rtl="0" eaLnBrk="1" latinLnBrk="0" hangingPunct="1">
              <a:spcBef>
                <a:spcPct val="20000"/>
              </a:spcBef>
              <a:buFont typeface="Arial" panose="020B0604020202020204" pitchFamily="34" charset="0"/>
              <a:buNone/>
              <a:defRPr sz="7300" kern="1200">
                <a:solidFill>
                  <a:schemeClr val="tx1"/>
                </a:solidFill>
                <a:latin typeface="+mj-lt"/>
                <a:ea typeface="+mn-ea"/>
                <a:cs typeface="+mn-cs"/>
              </a:defRPr>
            </a:lvl4pPr>
            <a:lvl5pPr marL="2808787" indent="0" algn="ctr" defTabSz="702198" rtl="0" eaLnBrk="1" latinLnBrk="0" hangingPunct="1">
              <a:spcBef>
                <a:spcPct val="20000"/>
              </a:spcBef>
              <a:buFont typeface="Arial" panose="020B0604020202020204" pitchFamily="34" charset="0"/>
              <a:buNone/>
              <a:defRPr sz="7300" kern="1200">
                <a:solidFill>
                  <a:schemeClr val="tx1"/>
                </a:solidFill>
                <a:latin typeface="+mj-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r>
              <a:rPr lang="en-US" sz="19000">
                <a:solidFill>
                  <a:schemeClr val="accent1"/>
                </a:solidFill>
              </a:rPr>
              <a:t>5x</a:t>
            </a:r>
          </a:p>
        </p:txBody>
      </p:sp>
      <p:sp>
        <p:nvSpPr>
          <p:cNvPr id="5" name="Titel 1">
            <a:extLst>
              <a:ext uri="{FF2B5EF4-FFF2-40B4-BE49-F238E27FC236}">
                <a16:creationId xmlns:a16="http://schemas.microsoft.com/office/drawing/2014/main" id="{1EC4D216-5884-990E-9C47-0E6B21ABA454}"/>
              </a:ext>
            </a:extLst>
          </p:cNvPr>
          <p:cNvSpPr txBox="1">
            <a:spLocks/>
          </p:cNvSpPr>
          <p:nvPr/>
        </p:nvSpPr>
        <p:spPr>
          <a:xfrm>
            <a:off x="1607468" y="9807341"/>
            <a:ext cx="15597688" cy="611557"/>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1" kern="1200">
                <a:solidFill>
                  <a:schemeClr val="bg1"/>
                </a:solidFill>
                <a:latin typeface="Threespin-CondDemibold" panose="020B0706030101010102" pitchFamily="34" charset="0"/>
                <a:ea typeface="+mj-ea"/>
                <a:cs typeface="+mj-cs"/>
              </a:defRPr>
            </a:lvl1pPr>
          </a:lstStyle>
          <a:p>
            <a:pPr algn="ctr">
              <a:lnSpc>
                <a:spcPct val="200000"/>
              </a:lnSpc>
            </a:pPr>
            <a:r>
              <a:rPr lang="en-US" sz="1800">
                <a:solidFill>
                  <a:schemeClr val="accent4"/>
                </a:solidFill>
                <a:latin typeface="Threespin-CondLight" panose="020B0506020101010102" pitchFamily="34" charset="0"/>
              </a:rPr>
              <a:t>Based on real client training, comparing immersive &amp; theoretical learning, corroborated by studies from universities &amp; management consultancies</a:t>
            </a:r>
          </a:p>
        </p:txBody>
      </p:sp>
      <p:pic>
        <p:nvPicPr>
          <p:cNvPr id="6" name="Grafik 5">
            <a:extLst>
              <a:ext uri="{FF2B5EF4-FFF2-40B4-BE49-F238E27FC236}">
                <a16:creationId xmlns:a16="http://schemas.microsoft.com/office/drawing/2014/main" id="{083E576A-8A76-416C-897A-97BF38759219}"/>
              </a:ext>
            </a:extLst>
          </p:cNvPr>
          <p:cNvPicPr>
            <a:picLocks noChangeAspect="1"/>
          </p:cNvPicPr>
          <p:nvPr/>
        </p:nvPicPr>
        <p:blipFill>
          <a:blip r:embed="rId3"/>
          <a:stretch>
            <a:fillRect/>
          </a:stretch>
        </p:blipFill>
        <p:spPr>
          <a:xfrm>
            <a:off x="1165144" y="7360115"/>
            <a:ext cx="3884747" cy="2795196"/>
          </a:xfrm>
          <a:prstGeom prst="rect">
            <a:avLst/>
          </a:prstGeom>
        </p:spPr>
      </p:pic>
      <p:pic>
        <p:nvPicPr>
          <p:cNvPr id="7" name="Grafik 6" descr="Ein Bild, das Zeichnung enthält.&#10;&#10;Automatisch generierte Beschreibung">
            <a:extLst>
              <a:ext uri="{FF2B5EF4-FFF2-40B4-BE49-F238E27FC236}">
                <a16:creationId xmlns:a16="http://schemas.microsoft.com/office/drawing/2014/main" id="{99B9A923-CB3B-452D-6CF3-7F26CF86F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2963" y="8214034"/>
            <a:ext cx="2832492" cy="1621604"/>
          </a:xfrm>
          <a:prstGeom prst="rect">
            <a:avLst/>
          </a:prstGeom>
        </p:spPr>
      </p:pic>
      <p:pic>
        <p:nvPicPr>
          <p:cNvPr id="8" name="Grafik 7">
            <a:extLst>
              <a:ext uri="{FF2B5EF4-FFF2-40B4-BE49-F238E27FC236}">
                <a16:creationId xmlns:a16="http://schemas.microsoft.com/office/drawing/2014/main" id="{B034DD0A-6BE9-E69D-E5CA-078DC70948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7985" y="8602648"/>
            <a:ext cx="2116424" cy="582844"/>
          </a:xfrm>
          <a:prstGeom prst="rect">
            <a:avLst/>
          </a:prstGeom>
        </p:spPr>
      </p:pic>
      <p:pic>
        <p:nvPicPr>
          <p:cNvPr id="10" name="Grafik 9">
            <a:extLst>
              <a:ext uri="{FF2B5EF4-FFF2-40B4-BE49-F238E27FC236}">
                <a16:creationId xmlns:a16="http://schemas.microsoft.com/office/drawing/2014/main" id="{866DE7E2-CAE2-3871-5162-15B768AFE6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27869" y="8824613"/>
            <a:ext cx="1766700" cy="384065"/>
          </a:xfrm>
          <a:prstGeom prst="rect">
            <a:avLst/>
          </a:prstGeom>
        </p:spPr>
      </p:pic>
      <p:pic>
        <p:nvPicPr>
          <p:cNvPr id="14" name="Grafik 13">
            <a:extLst>
              <a:ext uri="{FF2B5EF4-FFF2-40B4-BE49-F238E27FC236}">
                <a16:creationId xmlns:a16="http://schemas.microsoft.com/office/drawing/2014/main" id="{9B06DDDC-EB7C-19B4-6184-862ABE23E9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66840" y="8259802"/>
            <a:ext cx="1341854" cy="1018467"/>
          </a:xfrm>
          <a:prstGeom prst="rect">
            <a:avLst/>
          </a:prstGeom>
        </p:spPr>
      </p:pic>
      <p:pic>
        <p:nvPicPr>
          <p:cNvPr id="16" name="Grafik 15" descr="Ein Bild, das Logo enthält.&#10;&#10;Automatisch generierte Beschreibung">
            <a:extLst>
              <a:ext uri="{FF2B5EF4-FFF2-40B4-BE49-F238E27FC236}">
                <a16:creationId xmlns:a16="http://schemas.microsoft.com/office/drawing/2014/main" id="{920927CF-C47E-1754-A64E-56C174F85F12}"/>
              </a:ext>
            </a:extLst>
          </p:cNvPr>
          <p:cNvPicPr>
            <a:picLocks noChangeAspect="1"/>
          </p:cNvPicPr>
          <p:nvPr/>
        </p:nvPicPr>
        <p:blipFill>
          <a:blip r:embed="rId11"/>
          <a:stretch>
            <a:fillRect/>
          </a:stretch>
        </p:blipFill>
        <p:spPr>
          <a:xfrm>
            <a:off x="15375730" y="8262185"/>
            <a:ext cx="1602624" cy="1064996"/>
          </a:xfrm>
          <a:prstGeom prst="rect">
            <a:avLst/>
          </a:prstGeom>
        </p:spPr>
      </p:pic>
    </p:spTree>
    <p:extLst>
      <p:ext uri="{BB962C8B-B14F-4D97-AF65-F5344CB8AC3E}">
        <p14:creationId xmlns:p14="http://schemas.microsoft.com/office/powerpoint/2010/main" val="3933967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3">
            <a:extLst>
              <a:ext uri="{FF2B5EF4-FFF2-40B4-BE49-F238E27FC236}">
                <a16:creationId xmlns:a16="http://schemas.microsoft.com/office/drawing/2014/main" id="{55932DC2-578B-3EEB-B6DB-457FC03B9EC2}"/>
              </a:ext>
            </a:extLst>
          </p:cNvPr>
          <p:cNvPicPr>
            <a:picLocks noChangeAspect="1"/>
          </p:cNvPicPr>
          <p:nvPr/>
        </p:nvPicPr>
        <p:blipFill>
          <a:blip r:embed="rId3"/>
          <a:stretch>
            <a:fillRect/>
          </a:stretch>
        </p:blipFill>
        <p:spPr>
          <a:xfrm>
            <a:off x="4782467" y="979084"/>
            <a:ext cx="8138865" cy="8571719"/>
          </a:xfrm>
          <a:prstGeom prst="rect">
            <a:avLst/>
          </a:prstGeom>
        </p:spPr>
      </p:pic>
      <p:sp>
        <p:nvSpPr>
          <p:cNvPr id="12" name="Bogen 4">
            <a:extLst>
              <a:ext uri="{FF2B5EF4-FFF2-40B4-BE49-F238E27FC236}">
                <a16:creationId xmlns:a16="http://schemas.microsoft.com/office/drawing/2014/main" id="{66C0E7A4-EB2E-17E1-1D3C-2660CE8BA27C}"/>
              </a:ext>
            </a:extLst>
          </p:cNvPr>
          <p:cNvSpPr/>
          <p:nvPr/>
        </p:nvSpPr>
        <p:spPr>
          <a:xfrm rot="9703415">
            <a:off x="3853719" y="2903638"/>
            <a:ext cx="6172200" cy="3498056"/>
          </a:xfrm>
          <a:prstGeom prst="arc">
            <a:avLst>
              <a:gd name="adj1" fmla="val 16762471"/>
              <a:gd name="adj2" fmla="val 21481306"/>
            </a:avLst>
          </a:prstGeom>
          <a:noFill/>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3" name="Bogen 6">
            <a:extLst>
              <a:ext uri="{FF2B5EF4-FFF2-40B4-BE49-F238E27FC236}">
                <a16:creationId xmlns:a16="http://schemas.microsoft.com/office/drawing/2014/main" id="{30A6D49C-BC34-0872-7DC2-389428B47174}"/>
              </a:ext>
            </a:extLst>
          </p:cNvPr>
          <p:cNvSpPr/>
          <p:nvPr/>
        </p:nvSpPr>
        <p:spPr>
          <a:xfrm rot="9286229">
            <a:off x="10869863" y="3667224"/>
            <a:ext cx="6172200" cy="3498056"/>
          </a:xfrm>
          <a:prstGeom prst="arc">
            <a:avLst>
              <a:gd name="adj1" fmla="val 16762471"/>
              <a:gd name="adj2" fmla="val 21077803"/>
            </a:avLst>
          </a:prstGeom>
          <a:noFill/>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4" name="Rechteck 7">
            <a:extLst>
              <a:ext uri="{FF2B5EF4-FFF2-40B4-BE49-F238E27FC236}">
                <a16:creationId xmlns:a16="http://schemas.microsoft.com/office/drawing/2014/main" id="{923612B6-D34B-30C5-042B-411AA4F8060D}"/>
              </a:ext>
            </a:extLst>
          </p:cNvPr>
          <p:cNvSpPr/>
          <p:nvPr/>
        </p:nvSpPr>
        <p:spPr>
          <a:xfrm>
            <a:off x="1781175" y="4954715"/>
            <a:ext cx="2499235" cy="907941"/>
          </a:xfrm>
          <a:prstGeom prst="rect">
            <a:avLst/>
          </a:prstGeom>
        </p:spPr>
        <p:txBody>
          <a:bodyPr wrap="square" lIns="91440" tIns="45720" rIns="91440" bIns="45720" anchor="t">
            <a:spAutoFit/>
          </a:bodyPr>
          <a:lstStyle/>
          <a:p>
            <a:r>
              <a:rPr lang="de-DE" sz="2650" dirty="0">
                <a:solidFill>
                  <a:schemeClr val="bg1">
                    <a:lumMod val="50000"/>
                  </a:schemeClr>
                </a:solidFill>
              </a:rPr>
              <a:t>Semantisches</a:t>
            </a:r>
            <a:br>
              <a:rPr lang="de-DE" sz="2650" dirty="0">
                <a:solidFill>
                  <a:schemeClr val="bg1">
                    <a:lumMod val="50000"/>
                  </a:schemeClr>
                </a:solidFill>
              </a:rPr>
            </a:br>
            <a:r>
              <a:rPr lang="de-DE" sz="2650" dirty="0">
                <a:solidFill>
                  <a:schemeClr val="bg1">
                    <a:lumMod val="50000"/>
                  </a:schemeClr>
                </a:solidFill>
              </a:rPr>
              <a:t>Gedächtnis</a:t>
            </a:r>
            <a:endParaRPr lang="de-DE" dirty="0">
              <a:solidFill>
                <a:schemeClr val="bg1">
                  <a:lumMod val="50000"/>
                </a:schemeClr>
              </a:solidFill>
            </a:endParaRPr>
          </a:p>
        </p:txBody>
      </p:sp>
      <p:sp>
        <p:nvSpPr>
          <p:cNvPr id="15" name="Rechteck 8">
            <a:extLst>
              <a:ext uri="{FF2B5EF4-FFF2-40B4-BE49-F238E27FC236}">
                <a16:creationId xmlns:a16="http://schemas.microsoft.com/office/drawing/2014/main" id="{88280BA4-A3D5-6E91-5FA4-A0BAF52907A6}"/>
              </a:ext>
            </a:extLst>
          </p:cNvPr>
          <p:cNvSpPr/>
          <p:nvPr/>
        </p:nvSpPr>
        <p:spPr>
          <a:xfrm>
            <a:off x="14301580" y="6135119"/>
            <a:ext cx="1933543" cy="907941"/>
          </a:xfrm>
          <a:prstGeom prst="rect">
            <a:avLst/>
          </a:prstGeom>
        </p:spPr>
        <p:txBody>
          <a:bodyPr wrap="none" lIns="91440" tIns="45720" rIns="91440" bIns="45720" anchor="t">
            <a:spAutoFit/>
          </a:bodyPr>
          <a:lstStyle/>
          <a:p>
            <a:r>
              <a:rPr lang="de-DE" sz="2650">
                <a:solidFill>
                  <a:schemeClr val="bg1">
                    <a:lumMod val="50000"/>
                  </a:schemeClr>
                </a:solidFill>
              </a:rPr>
              <a:t>Episodisches</a:t>
            </a:r>
            <a:br>
              <a:rPr lang="de-DE" sz="2650">
                <a:solidFill>
                  <a:schemeClr val="bg1">
                    <a:lumMod val="50000"/>
                  </a:schemeClr>
                </a:solidFill>
              </a:rPr>
            </a:br>
            <a:r>
              <a:rPr lang="de-DE" sz="2650">
                <a:solidFill>
                  <a:schemeClr val="bg1">
                    <a:lumMod val="50000"/>
                  </a:schemeClr>
                </a:solidFill>
              </a:rPr>
              <a:t>Gedächtnis</a:t>
            </a:r>
            <a:endParaRPr lang="de-DE">
              <a:solidFill>
                <a:schemeClr val="bg1">
                  <a:lumMod val="50000"/>
                </a:schemeClr>
              </a:solidFill>
            </a:endParaRPr>
          </a:p>
        </p:txBody>
      </p:sp>
      <p:sp>
        <p:nvSpPr>
          <p:cNvPr id="16" name="Rechteck 9">
            <a:extLst>
              <a:ext uri="{FF2B5EF4-FFF2-40B4-BE49-F238E27FC236}">
                <a16:creationId xmlns:a16="http://schemas.microsoft.com/office/drawing/2014/main" id="{3380937C-0DB8-A711-997F-26E83B1DCCEE}"/>
              </a:ext>
            </a:extLst>
          </p:cNvPr>
          <p:cNvSpPr/>
          <p:nvPr/>
        </p:nvSpPr>
        <p:spPr>
          <a:xfrm>
            <a:off x="13811390" y="1281701"/>
            <a:ext cx="1955472" cy="907941"/>
          </a:xfrm>
          <a:prstGeom prst="rect">
            <a:avLst/>
          </a:prstGeom>
        </p:spPr>
        <p:txBody>
          <a:bodyPr wrap="none" lIns="91440" tIns="45720" rIns="91440" bIns="45720" anchor="t">
            <a:spAutoFit/>
          </a:bodyPr>
          <a:lstStyle/>
          <a:p>
            <a:r>
              <a:rPr lang="de-DE" sz="2650">
                <a:solidFill>
                  <a:schemeClr val="bg1">
                    <a:lumMod val="50000"/>
                  </a:schemeClr>
                </a:solidFill>
              </a:rPr>
              <a:t>Prozedurales</a:t>
            </a:r>
            <a:br>
              <a:rPr lang="de-DE" sz="2650">
                <a:solidFill>
                  <a:schemeClr val="bg1">
                    <a:lumMod val="50000"/>
                  </a:schemeClr>
                </a:solidFill>
              </a:rPr>
            </a:br>
            <a:r>
              <a:rPr lang="de-DE" sz="2650">
                <a:solidFill>
                  <a:schemeClr val="bg1">
                    <a:lumMod val="50000"/>
                  </a:schemeClr>
                </a:solidFill>
              </a:rPr>
              <a:t>Gedächtnis</a:t>
            </a:r>
            <a:endParaRPr lang="de-DE"/>
          </a:p>
        </p:txBody>
      </p:sp>
      <p:sp>
        <p:nvSpPr>
          <p:cNvPr id="17" name="Bogen 5">
            <a:extLst>
              <a:ext uri="{FF2B5EF4-FFF2-40B4-BE49-F238E27FC236}">
                <a16:creationId xmlns:a16="http://schemas.microsoft.com/office/drawing/2014/main" id="{80F75443-C5D6-63CF-2DDC-10C2F37A8A1E}"/>
              </a:ext>
            </a:extLst>
          </p:cNvPr>
          <p:cNvSpPr/>
          <p:nvPr/>
        </p:nvSpPr>
        <p:spPr>
          <a:xfrm rot="20134952">
            <a:off x="8287213" y="1119301"/>
            <a:ext cx="6172200" cy="3498056"/>
          </a:xfrm>
          <a:prstGeom prst="arc">
            <a:avLst>
              <a:gd name="adj1" fmla="val 16762471"/>
              <a:gd name="adj2" fmla="val 21077803"/>
            </a:avLst>
          </a:prstGeom>
          <a:noFill/>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03948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16"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5208EF-E22F-9BA2-F737-61B5F1C30A70}"/>
              </a:ext>
            </a:extLst>
          </p:cNvPr>
          <p:cNvSpPr>
            <a:spLocks noGrp="1"/>
          </p:cNvSpPr>
          <p:nvPr>
            <p:ph type="ftr" sz="quarter" idx="3"/>
          </p:nvPr>
        </p:nvSpPr>
        <p:spPr/>
        <p:txBody>
          <a:bodyPr/>
          <a:lstStyle/>
          <a:p>
            <a:endParaRPr lang="de-DE"/>
          </a:p>
        </p:txBody>
      </p:sp>
      <p:sp>
        <p:nvSpPr>
          <p:cNvPr id="3" name="Slide Number Placeholder 2">
            <a:extLst>
              <a:ext uri="{FF2B5EF4-FFF2-40B4-BE49-F238E27FC236}">
                <a16:creationId xmlns:a16="http://schemas.microsoft.com/office/drawing/2014/main" id="{44DBED40-F507-5B82-AAF9-5601C4899016}"/>
              </a:ext>
            </a:extLst>
          </p:cNvPr>
          <p:cNvSpPr>
            <a:spLocks noGrp="1"/>
          </p:cNvSpPr>
          <p:nvPr>
            <p:ph type="sldNum" sz="quarter" idx="4"/>
          </p:nvPr>
        </p:nvSpPr>
        <p:spPr/>
        <p:txBody>
          <a:bodyPr/>
          <a:lstStyle/>
          <a:p>
            <a:pPr algn="r"/>
            <a:fld id="{3A5BA11C-165E-42F1-81A1-D7D123A5606A}" type="slidenum">
              <a:rPr lang="de-DE" smtClean="0"/>
              <a:pPr algn="r"/>
              <a:t>13</a:t>
            </a:fld>
            <a:endParaRPr lang="de-DE"/>
          </a:p>
        </p:txBody>
      </p:sp>
      <p:sp>
        <p:nvSpPr>
          <p:cNvPr id="5" name="Title 4">
            <a:extLst>
              <a:ext uri="{FF2B5EF4-FFF2-40B4-BE49-F238E27FC236}">
                <a16:creationId xmlns:a16="http://schemas.microsoft.com/office/drawing/2014/main" id="{BFBAB478-85BE-2006-179E-AEB97CFBC485}"/>
              </a:ext>
            </a:extLst>
          </p:cNvPr>
          <p:cNvSpPr>
            <a:spLocks noGrp="1"/>
          </p:cNvSpPr>
          <p:nvPr>
            <p:ph type="title"/>
          </p:nvPr>
        </p:nvSpPr>
        <p:spPr/>
        <p:txBody>
          <a:bodyPr/>
          <a:lstStyle/>
          <a:p>
            <a:r>
              <a:rPr lang="de-DE" dirty="0">
                <a:latin typeface="Threespin-CondDemibold"/>
              </a:rPr>
              <a:t>Auswirkungen der VR auf die Konzentration</a:t>
            </a:r>
            <a:endParaRPr lang="de-DE" dirty="0"/>
          </a:p>
        </p:txBody>
      </p:sp>
      <p:sp>
        <p:nvSpPr>
          <p:cNvPr id="6" name="Text Placeholder 5">
            <a:extLst>
              <a:ext uri="{FF2B5EF4-FFF2-40B4-BE49-F238E27FC236}">
                <a16:creationId xmlns:a16="http://schemas.microsoft.com/office/drawing/2014/main" id="{6BB76B6F-3E05-820F-D64F-A8AB4E3C6B49}"/>
              </a:ext>
            </a:extLst>
          </p:cNvPr>
          <p:cNvSpPr>
            <a:spLocks noGrp="1"/>
          </p:cNvSpPr>
          <p:nvPr>
            <p:ph type="body" sz="quarter" idx="10"/>
          </p:nvPr>
        </p:nvSpPr>
        <p:spPr/>
        <p:txBody>
          <a:bodyPr/>
          <a:lstStyle/>
          <a:p>
            <a:endParaRPr lang="en-GB"/>
          </a:p>
        </p:txBody>
      </p:sp>
      <p:pic>
        <p:nvPicPr>
          <p:cNvPr id="7" name="Grafik 3">
            <a:extLst>
              <a:ext uri="{FF2B5EF4-FFF2-40B4-BE49-F238E27FC236}">
                <a16:creationId xmlns:a16="http://schemas.microsoft.com/office/drawing/2014/main" id="{C6D63A46-EE87-A8E9-9C32-BB8E68085CD4}"/>
              </a:ext>
            </a:extLst>
          </p:cNvPr>
          <p:cNvPicPr>
            <a:picLocks noChangeAspect="1"/>
          </p:cNvPicPr>
          <p:nvPr/>
        </p:nvPicPr>
        <p:blipFill rotWithShape="1">
          <a:blip r:embed="rId3"/>
          <a:srcRect t="13453" r="46367" b="15360"/>
          <a:stretch/>
        </p:blipFill>
        <p:spPr>
          <a:xfrm>
            <a:off x="3726946" y="2192959"/>
            <a:ext cx="12625287" cy="7790017"/>
          </a:xfrm>
          <a:prstGeom prst="rect">
            <a:avLst/>
          </a:prstGeom>
        </p:spPr>
      </p:pic>
    </p:spTree>
    <p:extLst>
      <p:ext uri="{BB962C8B-B14F-4D97-AF65-F5344CB8AC3E}">
        <p14:creationId xmlns:p14="http://schemas.microsoft.com/office/powerpoint/2010/main" val="1790495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Antenne enthält.&#10;&#10;Automatisch generierte Beschreibung">
            <a:extLst>
              <a:ext uri="{FF2B5EF4-FFF2-40B4-BE49-F238E27FC236}">
                <a16:creationId xmlns:a16="http://schemas.microsoft.com/office/drawing/2014/main" id="{045E59F7-4920-4773-96F1-732950262781}"/>
              </a:ext>
            </a:extLst>
          </p:cNvPr>
          <p:cNvPicPr>
            <a:picLocks noChangeAspect="1"/>
          </p:cNvPicPr>
          <p:nvPr/>
        </p:nvPicPr>
        <p:blipFill rotWithShape="1">
          <a:blip r:embed="rId3"/>
          <a:srcRect l="24423" r="21270" b="23339"/>
          <a:stretch/>
        </p:blipFill>
        <p:spPr>
          <a:xfrm>
            <a:off x="6810316" y="3944657"/>
            <a:ext cx="4742503" cy="2948584"/>
          </a:xfrm>
          <a:prstGeom prst="rect">
            <a:avLst/>
          </a:prstGeom>
        </p:spPr>
      </p:pic>
      <p:sp>
        <p:nvSpPr>
          <p:cNvPr id="3" name="Titel 2">
            <a:extLst>
              <a:ext uri="{FF2B5EF4-FFF2-40B4-BE49-F238E27FC236}">
                <a16:creationId xmlns:a16="http://schemas.microsoft.com/office/drawing/2014/main" id="{FF5F2543-5FDC-47F3-8EE3-A917F0D218E8}"/>
              </a:ext>
            </a:extLst>
          </p:cNvPr>
          <p:cNvSpPr>
            <a:spLocks noGrp="1"/>
          </p:cNvSpPr>
          <p:nvPr>
            <p:ph type="title"/>
          </p:nvPr>
        </p:nvSpPr>
        <p:spPr>
          <a:xfrm>
            <a:off x="529200" y="557978"/>
            <a:ext cx="17292413" cy="880477"/>
          </a:xfrm>
        </p:spPr>
        <p:txBody>
          <a:bodyPr/>
          <a:lstStyle/>
          <a:p>
            <a:r>
              <a:rPr lang="de-DE" dirty="0">
                <a:latin typeface="Threespin-CondDemibold"/>
              </a:rPr>
              <a:t>Virtual &amp; </a:t>
            </a:r>
            <a:r>
              <a:rPr lang="de-DE" dirty="0" err="1">
                <a:latin typeface="Threespin-CondDemibold"/>
              </a:rPr>
              <a:t>Augmented</a:t>
            </a:r>
            <a:r>
              <a:rPr lang="de-DE" dirty="0">
                <a:latin typeface="Threespin-CondDemibold"/>
              </a:rPr>
              <a:t> Reality sind beim Lernen von Vorteil</a:t>
            </a:r>
            <a:endParaRPr lang="de-DE" dirty="0"/>
          </a:p>
        </p:txBody>
      </p:sp>
      <p:sp>
        <p:nvSpPr>
          <p:cNvPr id="10" name="Inhaltsplatzhalter 1">
            <a:extLst>
              <a:ext uri="{FF2B5EF4-FFF2-40B4-BE49-F238E27FC236}">
                <a16:creationId xmlns:a16="http://schemas.microsoft.com/office/drawing/2014/main" id="{A2ADFCF8-BDDE-4FB7-BBBD-D073A2A01F39}"/>
              </a:ext>
            </a:extLst>
          </p:cNvPr>
          <p:cNvSpPr txBox="1">
            <a:spLocks/>
          </p:cNvSpPr>
          <p:nvPr/>
        </p:nvSpPr>
        <p:spPr>
          <a:xfrm>
            <a:off x="3536743" y="5881567"/>
            <a:ext cx="2995384" cy="1938081"/>
          </a:xfrm>
          <a:prstGeom prst="rect">
            <a:avLst/>
          </a:prstGeom>
        </p:spPr>
        <p:txBody>
          <a:bodyPr vert="horz" lIns="140442" tIns="70221" rIns="140442" bIns="70221"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None/>
            </a:pPr>
            <a:r>
              <a:rPr lang="en-US" sz="7000" dirty="0">
                <a:solidFill>
                  <a:srgbClr val="0098A5"/>
                </a:solidFill>
                <a:latin typeface="+mj-lt"/>
              </a:rPr>
              <a:t>2.3 x</a:t>
            </a:r>
            <a:br>
              <a:rPr lang="en-US" sz="5000" dirty="0">
                <a:latin typeface="+mj-lt"/>
              </a:rPr>
            </a:br>
            <a:r>
              <a:rPr lang="de-DE" dirty="0">
                <a:latin typeface="Threespin-CondExtlight" panose="020B0406020101020102" pitchFamily="34" charset="0"/>
              </a:rPr>
              <a:t>stärkere emotionale Bindung an den Inhalt</a:t>
            </a:r>
            <a:endParaRPr lang="en-US" dirty="0">
              <a:latin typeface="Threespin-CondExtlight" panose="020B0406020101020102" pitchFamily="34" charset="0"/>
            </a:endParaRPr>
          </a:p>
        </p:txBody>
      </p:sp>
      <p:sp>
        <p:nvSpPr>
          <p:cNvPr id="11" name="Inhaltsplatzhalter 1">
            <a:extLst>
              <a:ext uri="{FF2B5EF4-FFF2-40B4-BE49-F238E27FC236}">
                <a16:creationId xmlns:a16="http://schemas.microsoft.com/office/drawing/2014/main" id="{D9811975-2B60-4C98-9691-B779807D8EB2}"/>
              </a:ext>
            </a:extLst>
          </p:cNvPr>
          <p:cNvSpPr txBox="1">
            <a:spLocks/>
          </p:cNvSpPr>
          <p:nvPr/>
        </p:nvSpPr>
        <p:spPr>
          <a:xfrm>
            <a:off x="12317192" y="3227331"/>
            <a:ext cx="2995384" cy="1938081"/>
          </a:xfrm>
          <a:prstGeom prst="rect">
            <a:avLst/>
          </a:prstGeom>
        </p:spPr>
        <p:txBody>
          <a:bodyPr vert="horz" lIns="140442" tIns="70221" rIns="140442" bIns="70221"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None/>
            </a:pPr>
            <a:r>
              <a:rPr lang="en-US" sz="7000" dirty="0">
                <a:solidFill>
                  <a:srgbClr val="0098A5"/>
                </a:solidFill>
                <a:latin typeface="+mj-lt"/>
              </a:rPr>
              <a:t>275 %</a:t>
            </a:r>
            <a:br>
              <a:rPr lang="en-US" sz="5000" dirty="0">
                <a:latin typeface="+mj-lt"/>
              </a:rPr>
            </a:br>
            <a:r>
              <a:rPr lang="de-DE" dirty="0">
                <a:latin typeface="Threespin-CondExtlight" panose="020B0406020101020102" pitchFamily="34" charset="0"/>
              </a:rPr>
              <a:t>mehr Selbstvertrauen bei der Anwendung der neuen Fähigkeiten</a:t>
            </a:r>
            <a:endParaRPr lang="en-US" dirty="0">
              <a:latin typeface="Threespin-CondExtlight" panose="020B0406020101020102" pitchFamily="34" charset="0"/>
            </a:endParaRPr>
          </a:p>
        </p:txBody>
      </p:sp>
      <p:sp>
        <p:nvSpPr>
          <p:cNvPr id="13" name="Inhaltsplatzhalter 1">
            <a:extLst>
              <a:ext uri="{FF2B5EF4-FFF2-40B4-BE49-F238E27FC236}">
                <a16:creationId xmlns:a16="http://schemas.microsoft.com/office/drawing/2014/main" id="{4C2A2D15-A667-4FD6-BFC1-3F786D4030A0}"/>
              </a:ext>
            </a:extLst>
          </p:cNvPr>
          <p:cNvSpPr txBox="1">
            <a:spLocks/>
          </p:cNvSpPr>
          <p:nvPr/>
        </p:nvSpPr>
        <p:spPr>
          <a:xfrm>
            <a:off x="3536743" y="3214632"/>
            <a:ext cx="2995384" cy="1941448"/>
          </a:xfrm>
          <a:prstGeom prst="rect">
            <a:avLst/>
          </a:prstGeom>
        </p:spPr>
        <p:txBody>
          <a:bodyPr vert="horz" lIns="140442" tIns="70221" rIns="140442" bIns="70221"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None/>
            </a:pPr>
            <a:r>
              <a:rPr lang="en-US" sz="7000" dirty="0">
                <a:solidFill>
                  <a:srgbClr val="0098A5"/>
                </a:solidFill>
                <a:latin typeface="+mj-lt"/>
              </a:rPr>
              <a:t>4.0 x</a:t>
            </a:r>
            <a:br>
              <a:rPr lang="en-US" sz="5000" dirty="0">
                <a:latin typeface="+mj-lt"/>
              </a:rPr>
            </a:br>
            <a:r>
              <a:rPr lang="de-DE" dirty="0">
                <a:latin typeface="Threespin-CondExtlight" panose="020B0406020101020102" pitchFamily="34" charset="0"/>
              </a:rPr>
              <a:t>schnellerer Abschluss der Ausbildung im Vergleich zum Klassenzimmer</a:t>
            </a:r>
            <a:endParaRPr lang="en-US" dirty="0">
              <a:latin typeface="Threespin-CondExtlight" panose="020B0406020101020102" pitchFamily="34" charset="0"/>
            </a:endParaRPr>
          </a:p>
        </p:txBody>
      </p:sp>
      <p:sp>
        <p:nvSpPr>
          <p:cNvPr id="16" name="Inhaltsplatzhalter 1">
            <a:extLst>
              <a:ext uri="{FF2B5EF4-FFF2-40B4-BE49-F238E27FC236}">
                <a16:creationId xmlns:a16="http://schemas.microsoft.com/office/drawing/2014/main" id="{373889F9-206F-4CA9-9BB1-1078C907A457}"/>
              </a:ext>
            </a:extLst>
          </p:cNvPr>
          <p:cNvSpPr txBox="1">
            <a:spLocks/>
          </p:cNvSpPr>
          <p:nvPr/>
        </p:nvSpPr>
        <p:spPr>
          <a:xfrm>
            <a:off x="12317191" y="5878729"/>
            <a:ext cx="3599083" cy="1938081"/>
          </a:xfrm>
          <a:prstGeom prst="rect">
            <a:avLst/>
          </a:prstGeom>
        </p:spPr>
        <p:txBody>
          <a:bodyPr vert="horz" lIns="140442" tIns="70221" rIns="140442" bIns="70221"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None/>
            </a:pPr>
            <a:r>
              <a:rPr lang="en-US" sz="7000" dirty="0">
                <a:solidFill>
                  <a:srgbClr val="0098A5"/>
                </a:solidFill>
                <a:latin typeface="+mj-lt"/>
              </a:rPr>
              <a:t>&gt;50 %</a:t>
            </a:r>
            <a:br>
              <a:rPr lang="en-US" sz="7000" dirty="0">
                <a:latin typeface="+mj-lt"/>
              </a:rPr>
            </a:br>
            <a:r>
              <a:rPr lang="de-DE" dirty="0">
                <a:latin typeface="Threespin-CondExtlight" panose="020B0406020101020102" pitchFamily="34" charset="0"/>
              </a:rPr>
              <a:t>geringere Kosten im Vergleich zum Klassenzimmer (3.000 Lernende)</a:t>
            </a:r>
            <a:endParaRPr lang="en-US" dirty="0">
              <a:latin typeface="Threespin-CondExtlight" panose="020B0406020101020102" pitchFamily="34" charset="0"/>
            </a:endParaRPr>
          </a:p>
        </p:txBody>
      </p:sp>
      <p:sp>
        <p:nvSpPr>
          <p:cNvPr id="17" name="Rechteck 16">
            <a:extLst>
              <a:ext uri="{FF2B5EF4-FFF2-40B4-BE49-F238E27FC236}">
                <a16:creationId xmlns:a16="http://schemas.microsoft.com/office/drawing/2014/main" id="{BD8F20D9-1BE5-472C-8F84-3D36FEFBD6C0}"/>
              </a:ext>
            </a:extLst>
          </p:cNvPr>
          <p:cNvSpPr/>
          <p:nvPr/>
        </p:nvSpPr>
        <p:spPr>
          <a:xfrm>
            <a:off x="10638971" y="8545847"/>
            <a:ext cx="7463292" cy="523220"/>
          </a:xfrm>
          <a:prstGeom prst="rect">
            <a:avLst/>
          </a:prstGeom>
        </p:spPr>
        <p:txBody>
          <a:bodyPr wrap="square">
            <a:spAutoFit/>
          </a:bodyPr>
          <a:lstStyle/>
          <a:p>
            <a:pPr algn="r"/>
            <a:r>
              <a:rPr lang="en-US" sz="1400"/>
              <a:t>Results of a 2020 study by PricewaterhouseCoopers (PwC) comparing immersive learning to traditional classroom &amp; web-based training: </a:t>
            </a:r>
            <a:r>
              <a:rPr lang="en-US" sz="1400">
                <a:hlinkClick r:id="rId4"/>
              </a:rPr>
              <a:t>https://pwc.to/2OP5zRU</a:t>
            </a:r>
            <a:endParaRPr lang="en-US" sz="1400"/>
          </a:p>
        </p:txBody>
      </p:sp>
    </p:spTree>
    <p:extLst>
      <p:ext uri="{BB962C8B-B14F-4D97-AF65-F5344CB8AC3E}">
        <p14:creationId xmlns:p14="http://schemas.microsoft.com/office/powerpoint/2010/main" val="266830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a:extLst>
              <a:ext uri="{FF2B5EF4-FFF2-40B4-BE49-F238E27FC236}">
                <a16:creationId xmlns:a16="http://schemas.microsoft.com/office/drawing/2014/main" id="{8251C4C7-3028-1D0F-6A02-D3241F11DDDE}"/>
              </a:ext>
            </a:extLst>
          </p:cNvPr>
          <p:cNvSpPr/>
          <p:nvPr/>
        </p:nvSpPr>
        <p:spPr>
          <a:xfrm>
            <a:off x="0" y="0"/>
            <a:ext cx="18719800" cy="105298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Freihandform: Form 8">
            <a:extLst>
              <a:ext uri="{FF2B5EF4-FFF2-40B4-BE49-F238E27FC236}">
                <a16:creationId xmlns:a16="http://schemas.microsoft.com/office/drawing/2014/main" id="{98AE90C6-3925-9A9B-8454-B64375A6D824}"/>
              </a:ext>
            </a:extLst>
          </p:cNvPr>
          <p:cNvSpPr/>
          <p:nvPr/>
        </p:nvSpPr>
        <p:spPr>
          <a:xfrm>
            <a:off x="1828314" y="2497963"/>
            <a:ext cx="2482467" cy="2482467"/>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5250 w 190500"/>
              <a:gd name="connsiteY5" fmla="*/ 171450 h 190500"/>
              <a:gd name="connsiteX6" fmla="*/ 19050 w 190500"/>
              <a:gd name="connsiteY6" fmla="*/ 95250 h 190500"/>
              <a:gd name="connsiteX7" fmla="*/ 95250 w 190500"/>
              <a:gd name="connsiteY7" fmla="*/ 19050 h 190500"/>
              <a:gd name="connsiteX8" fmla="*/ 171450 w 190500"/>
              <a:gd name="connsiteY8" fmla="*/ 95250 h 190500"/>
              <a:gd name="connsiteX9" fmla="*/ 95250 w 190500"/>
              <a:gd name="connsiteY9" fmla="*/ 171450 h 190500"/>
              <a:gd name="connsiteX10" fmla="*/ 138970 w 190500"/>
              <a:gd name="connsiteY10" fmla="*/ 53150 h 190500"/>
              <a:gd name="connsiteX11" fmla="*/ 76200 w 190500"/>
              <a:gd name="connsiteY11" fmla="*/ 115919 h 190500"/>
              <a:gd name="connsiteX12" fmla="*/ 51530 w 190500"/>
              <a:gd name="connsiteY12" fmla="*/ 91345 h 190500"/>
              <a:gd name="connsiteX13" fmla="*/ 38100 w 190500"/>
              <a:gd name="connsiteY13" fmla="*/ 104775 h 190500"/>
              <a:gd name="connsiteX14" fmla="*/ 76200 w 190500"/>
              <a:gd name="connsiteY14" fmla="*/ 142875 h 190500"/>
              <a:gd name="connsiteX15" fmla="*/ 152400 w 190500"/>
              <a:gd name="connsiteY15" fmla="*/ 666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0500" h="190500">
                <a:moveTo>
                  <a:pt x="95250" y="0"/>
                </a:moveTo>
                <a:cubicBezTo>
                  <a:pt x="42672" y="0"/>
                  <a:pt x="0" y="42672"/>
                  <a:pt x="0" y="95250"/>
                </a:cubicBezTo>
                <a:cubicBezTo>
                  <a:pt x="0" y="147828"/>
                  <a:pt x="42672" y="190500"/>
                  <a:pt x="95250" y="190500"/>
                </a:cubicBezTo>
                <a:cubicBezTo>
                  <a:pt x="147828" y="190500"/>
                  <a:pt x="190500" y="147828"/>
                  <a:pt x="190500" y="95250"/>
                </a:cubicBezTo>
                <a:cubicBezTo>
                  <a:pt x="190500" y="42672"/>
                  <a:pt x="147828" y="0"/>
                  <a:pt x="95250" y="0"/>
                </a:cubicBezTo>
                <a:close/>
                <a:moveTo>
                  <a:pt x="95250" y="171450"/>
                </a:moveTo>
                <a:cubicBezTo>
                  <a:pt x="53245" y="171450"/>
                  <a:pt x="19050" y="137255"/>
                  <a:pt x="19050" y="95250"/>
                </a:cubicBezTo>
                <a:cubicBezTo>
                  <a:pt x="19050" y="53245"/>
                  <a:pt x="53245" y="19050"/>
                  <a:pt x="95250" y="19050"/>
                </a:cubicBezTo>
                <a:cubicBezTo>
                  <a:pt x="137255" y="19050"/>
                  <a:pt x="171450" y="53245"/>
                  <a:pt x="171450" y="95250"/>
                </a:cubicBezTo>
                <a:cubicBezTo>
                  <a:pt x="171450" y="137255"/>
                  <a:pt x="137255" y="171450"/>
                  <a:pt x="95250" y="171450"/>
                </a:cubicBezTo>
                <a:close/>
                <a:moveTo>
                  <a:pt x="138970" y="53150"/>
                </a:moveTo>
                <a:lnTo>
                  <a:pt x="76200" y="115919"/>
                </a:lnTo>
                <a:lnTo>
                  <a:pt x="51530" y="91345"/>
                </a:lnTo>
                <a:lnTo>
                  <a:pt x="38100" y="104775"/>
                </a:lnTo>
                <a:lnTo>
                  <a:pt x="76200" y="142875"/>
                </a:lnTo>
                <a:lnTo>
                  <a:pt x="152400" y="66675"/>
                </a:lnTo>
                <a:close/>
              </a:path>
            </a:pathLst>
          </a:custGeom>
          <a:solidFill>
            <a:schemeClr val="bg1"/>
          </a:solidFill>
          <a:ln w="9525"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E136A788-D750-A45B-6826-E998726A46A5}"/>
              </a:ext>
            </a:extLst>
          </p:cNvPr>
          <p:cNvSpPr/>
          <p:nvPr/>
        </p:nvSpPr>
        <p:spPr>
          <a:xfrm>
            <a:off x="12531906" y="-350932"/>
            <a:ext cx="5585968" cy="5585968"/>
          </a:xfrm>
          <a:custGeom>
            <a:avLst/>
            <a:gdLst>
              <a:gd name="connsiteX0" fmla="*/ 0 w 5585968"/>
              <a:gd name="connsiteY0" fmla="*/ 0 h 5585968"/>
              <a:gd name="connsiteX1" fmla="*/ 5585968 w 5585968"/>
              <a:gd name="connsiteY1" fmla="*/ 0 h 5585968"/>
              <a:gd name="connsiteX2" fmla="*/ 5585968 w 5585968"/>
              <a:gd name="connsiteY2" fmla="*/ 5585968 h 5585968"/>
              <a:gd name="connsiteX3" fmla="*/ 0 w 5585968"/>
              <a:gd name="connsiteY3" fmla="*/ 5585968 h 5585968"/>
              <a:gd name="connsiteX4" fmla="*/ 0 w 5585968"/>
              <a:gd name="connsiteY4" fmla="*/ 0 h 558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968" h="5585968">
                <a:moveTo>
                  <a:pt x="0" y="0"/>
                </a:moveTo>
                <a:lnTo>
                  <a:pt x="5585968" y="0"/>
                </a:lnTo>
                <a:lnTo>
                  <a:pt x="5585968" y="5585968"/>
                </a:lnTo>
                <a:lnTo>
                  <a:pt x="0" y="5585968"/>
                </a:lnTo>
                <a:lnTo>
                  <a:pt x="0" y="0"/>
                </a:lnTo>
                <a:close/>
              </a:path>
            </a:pathLst>
          </a:custGeom>
          <a:noFill/>
          <a:ln w="232569"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4551466A-4F0C-E7DA-A67D-6C3218DDA5EF}"/>
              </a:ext>
            </a:extLst>
          </p:cNvPr>
          <p:cNvSpPr/>
          <p:nvPr/>
        </p:nvSpPr>
        <p:spPr>
          <a:xfrm>
            <a:off x="4930045" y="-415289"/>
            <a:ext cx="3942080" cy="3942080"/>
          </a:xfrm>
          <a:custGeom>
            <a:avLst/>
            <a:gdLst>
              <a:gd name="connsiteX0" fmla="*/ 0 w 3942080"/>
              <a:gd name="connsiteY0" fmla="*/ 0 h 3942080"/>
              <a:gd name="connsiteX1" fmla="*/ 3942080 w 3942080"/>
              <a:gd name="connsiteY1" fmla="*/ 0 h 3942080"/>
              <a:gd name="connsiteX2" fmla="*/ 3942080 w 3942080"/>
              <a:gd name="connsiteY2" fmla="*/ 3942080 h 3942080"/>
              <a:gd name="connsiteX3" fmla="*/ 0 w 3942080"/>
              <a:gd name="connsiteY3" fmla="*/ 3942080 h 3942080"/>
              <a:gd name="connsiteX4" fmla="*/ 0 w 3942080"/>
              <a:gd name="connsiteY4" fmla="*/ 0 h 394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080" h="3942080">
                <a:moveTo>
                  <a:pt x="0" y="0"/>
                </a:moveTo>
                <a:lnTo>
                  <a:pt x="3942080" y="0"/>
                </a:lnTo>
                <a:lnTo>
                  <a:pt x="3942080" y="3942080"/>
                </a:lnTo>
                <a:lnTo>
                  <a:pt x="0" y="3942080"/>
                </a:lnTo>
                <a:lnTo>
                  <a:pt x="0" y="0"/>
                </a:lnTo>
                <a:close/>
              </a:path>
            </a:pathLst>
          </a:custGeom>
          <a:noFill/>
          <a:ln w="163909" cap="flat">
            <a:noFill/>
            <a:prstDash val="solid"/>
            <a:miter/>
          </a:ln>
        </p:spPr>
        <p:txBody>
          <a:bodyPr rtlCol="0" anchor="ctr"/>
          <a:lstStyle/>
          <a:p>
            <a:endParaRPr lang="de-DE"/>
          </a:p>
        </p:txBody>
      </p:sp>
      <p:sp>
        <p:nvSpPr>
          <p:cNvPr id="18" name="Rechteck: abgerundete Ecken 17">
            <a:extLst>
              <a:ext uri="{FF2B5EF4-FFF2-40B4-BE49-F238E27FC236}">
                <a16:creationId xmlns:a16="http://schemas.microsoft.com/office/drawing/2014/main" id="{FD846B36-7160-E4D2-942A-D1E415143806}"/>
              </a:ext>
            </a:extLst>
          </p:cNvPr>
          <p:cNvSpPr/>
          <p:nvPr/>
        </p:nvSpPr>
        <p:spPr>
          <a:xfrm>
            <a:off x="6915382" y="6096919"/>
            <a:ext cx="4905092" cy="2347762"/>
          </a:xfrm>
          <a:prstGeom prst="roundRect">
            <a:avLst>
              <a:gd name="adj" fmla="val 10271"/>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sp>
        <p:nvSpPr>
          <p:cNvPr id="19" name="Rechteck: abgerundete Ecken 18">
            <a:extLst>
              <a:ext uri="{FF2B5EF4-FFF2-40B4-BE49-F238E27FC236}">
                <a16:creationId xmlns:a16="http://schemas.microsoft.com/office/drawing/2014/main" id="{6A11C575-633F-F864-6D6E-41C9B2D33F4A}"/>
              </a:ext>
            </a:extLst>
          </p:cNvPr>
          <p:cNvSpPr/>
          <p:nvPr/>
        </p:nvSpPr>
        <p:spPr>
          <a:xfrm>
            <a:off x="12448469" y="6065677"/>
            <a:ext cx="4905092" cy="2347762"/>
          </a:xfrm>
          <a:prstGeom prst="roundRect">
            <a:avLst>
              <a:gd name="adj" fmla="val 10271"/>
            </a:avLst>
          </a:prstGeom>
          <a:solidFill>
            <a:schemeClr val="accent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sp>
        <p:nvSpPr>
          <p:cNvPr id="20" name="Rechteck: abgerundete Ecken 19">
            <a:extLst>
              <a:ext uri="{FF2B5EF4-FFF2-40B4-BE49-F238E27FC236}">
                <a16:creationId xmlns:a16="http://schemas.microsoft.com/office/drawing/2014/main" id="{F3ACD478-8AF1-A899-4AD4-49FCD3DA43DD}"/>
              </a:ext>
            </a:extLst>
          </p:cNvPr>
          <p:cNvSpPr/>
          <p:nvPr/>
        </p:nvSpPr>
        <p:spPr>
          <a:xfrm>
            <a:off x="1369372" y="6065677"/>
            <a:ext cx="4905092" cy="2347762"/>
          </a:xfrm>
          <a:prstGeom prst="roundRect">
            <a:avLst>
              <a:gd name="adj" fmla="val 10271"/>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sp>
        <p:nvSpPr>
          <p:cNvPr id="21" name="Titel 1">
            <a:extLst>
              <a:ext uri="{FF2B5EF4-FFF2-40B4-BE49-F238E27FC236}">
                <a16:creationId xmlns:a16="http://schemas.microsoft.com/office/drawing/2014/main" id="{A2F9EECF-58F4-085F-BC25-EEA962E5D300}"/>
              </a:ext>
            </a:extLst>
          </p:cNvPr>
          <p:cNvSpPr txBox="1">
            <a:spLocks/>
          </p:cNvSpPr>
          <p:nvPr/>
        </p:nvSpPr>
        <p:spPr>
          <a:xfrm>
            <a:off x="4811298" y="2546475"/>
            <a:ext cx="12607758" cy="1888767"/>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1" kern="1200">
                <a:solidFill>
                  <a:schemeClr val="bg1"/>
                </a:solidFill>
                <a:latin typeface="Threespin-CondDemibold" panose="020B0706030101010102" pitchFamily="34" charset="0"/>
                <a:ea typeface="+mj-ea"/>
                <a:cs typeface="+mj-cs"/>
              </a:defRPr>
            </a:lvl1pPr>
          </a:lstStyle>
          <a:p>
            <a:pPr>
              <a:lnSpc>
                <a:spcPct val="200000"/>
              </a:lnSpc>
            </a:pPr>
            <a:r>
              <a:rPr lang="de-DE" sz="6600" dirty="0">
                <a:latin typeface="Threespin-CondDemibold"/>
              </a:rPr>
              <a:t>Vorteile des XR-Lernens</a:t>
            </a:r>
            <a:endParaRPr lang="de-DE" dirty="0"/>
          </a:p>
        </p:txBody>
      </p:sp>
      <p:sp>
        <p:nvSpPr>
          <p:cNvPr id="5" name="Titel 1">
            <a:extLst>
              <a:ext uri="{FF2B5EF4-FFF2-40B4-BE49-F238E27FC236}">
                <a16:creationId xmlns:a16="http://schemas.microsoft.com/office/drawing/2014/main" id="{48A9FE09-88E0-1AD4-6171-0BD3A4715FC9}"/>
              </a:ext>
            </a:extLst>
          </p:cNvPr>
          <p:cNvSpPr txBox="1">
            <a:spLocks/>
          </p:cNvSpPr>
          <p:nvPr/>
        </p:nvSpPr>
        <p:spPr>
          <a:xfrm>
            <a:off x="1979248" y="6531380"/>
            <a:ext cx="4409161" cy="1372920"/>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1" kern="1200">
                <a:solidFill>
                  <a:schemeClr val="bg1"/>
                </a:solidFill>
                <a:latin typeface="Threespin-CondDemibold" panose="020B0706030101010102" pitchFamily="34" charset="0"/>
                <a:ea typeface="+mj-ea"/>
                <a:cs typeface="+mj-cs"/>
              </a:defRPr>
            </a:lvl1pPr>
          </a:lstStyle>
          <a:p>
            <a:r>
              <a:rPr lang="de-DE" sz="4000">
                <a:solidFill>
                  <a:schemeClr val="tx1"/>
                </a:solidFill>
                <a:latin typeface="Threespin-CondDemibold"/>
              </a:rPr>
              <a:t>Größerer Lernerfolg*</a:t>
            </a:r>
            <a:endParaRPr lang="de-DE">
              <a:latin typeface="Threespin-CondDemibold"/>
            </a:endParaRPr>
          </a:p>
        </p:txBody>
      </p:sp>
      <p:sp>
        <p:nvSpPr>
          <p:cNvPr id="23" name="Titel 1">
            <a:extLst>
              <a:ext uri="{FF2B5EF4-FFF2-40B4-BE49-F238E27FC236}">
                <a16:creationId xmlns:a16="http://schemas.microsoft.com/office/drawing/2014/main" id="{580BA54C-E345-952B-DF6C-4D4C6AEBEEDE}"/>
              </a:ext>
            </a:extLst>
          </p:cNvPr>
          <p:cNvSpPr txBox="1">
            <a:spLocks/>
          </p:cNvSpPr>
          <p:nvPr/>
        </p:nvSpPr>
        <p:spPr>
          <a:xfrm>
            <a:off x="12531907" y="6531380"/>
            <a:ext cx="4887150" cy="757367"/>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1" kern="1200">
                <a:solidFill>
                  <a:schemeClr val="bg1"/>
                </a:solidFill>
                <a:latin typeface="Threespin-CondDemibold" panose="020B0706030101010102" pitchFamily="34" charset="0"/>
                <a:ea typeface="+mj-ea"/>
                <a:cs typeface="+mj-cs"/>
              </a:defRPr>
            </a:lvl1pPr>
          </a:lstStyle>
          <a:p>
            <a:r>
              <a:rPr lang="de-DE" sz="4000">
                <a:solidFill>
                  <a:schemeClr val="tx2"/>
                </a:solidFill>
                <a:latin typeface="Threespin-CondDemibold"/>
              </a:rPr>
              <a:t>Risikofreies Lernen</a:t>
            </a:r>
            <a:endParaRPr lang="de-DE"/>
          </a:p>
        </p:txBody>
      </p:sp>
      <p:sp>
        <p:nvSpPr>
          <p:cNvPr id="28" name="Titel 1">
            <a:extLst>
              <a:ext uri="{FF2B5EF4-FFF2-40B4-BE49-F238E27FC236}">
                <a16:creationId xmlns:a16="http://schemas.microsoft.com/office/drawing/2014/main" id="{E7C631A1-1A14-926F-8350-9FD020D0B79B}"/>
              </a:ext>
            </a:extLst>
          </p:cNvPr>
          <p:cNvSpPr txBox="1">
            <a:spLocks/>
          </p:cNvSpPr>
          <p:nvPr/>
        </p:nvSpPr>
        <p:spPr>
          <a:xfrm>
            <a:off x="7379600" y="6553098"/>
            <a:ext cx="4899837" cy="1372920"/>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1" kern="1200">
                <a:solidFill>
                  <a:schemeClr val="bg1"/>
                </a:solidFill>
                <a:latin typeface="Threespin-CondDemibold" panose="020B0706030101010102" pitchFamily="34" charset="0"/>
                <a:ea typeface="+mj-ea"/>
                <a:cs typeface="+mj-cs"/>
              </a:defRPr>
            </a:lvl1pPr>
          </a:lstStyle>
          <a:p>
            <a:r>
              <a:rPr lang="de-DE" sz="4000">
                <a:solidFill>
                  <a:schemeClr val="tx1"/>
                </a:solidFill>
                <a:latin typeface="Threespin-CondDemibold"/>
              </a:rPr>
              <a:t>Einsparung von Reisekosten</a:t>
            </a:r>
            <a:endParaRPr lang="de-DE"/>
          </a:p>
        </p:txBody>
      </p:sp>
      <p:sp>
        <p:nvSpPr>
          <p:cNvPr id="32" name="Fußzeilenplatzhalter 1">
            <a:extLst>
              <a:ext uri="{FF2B5EF4-FFF2-40B4-BE49-F238E27FC236}">
                <a16:creationId xmlns:a16="http://schemas.microsoft.com/office/drawing/2014/main" id="{DA9CC7F3-93AF-612A-B2FC-9F35E3F6221A}"/>
              </a:ext>
            </a:extLst>
          </p:cNvPr>
          <p:cNvSpPr>
            <a:spLocks noGrp="1"/>
          </p:cNvSpPr>
          <p:nvPr>
            <p:ph type="ftr" sz="quarter" idx="3"/>
          </p:nvPr>
        </p:nvSpPr>
        <p:spPr>
          <a:xfrm>
            <a:off x="4850563" y="10006842"/>
            <a:ext cx="8986554" cy="474827"/>
          </a:xfrm>
        </p:spPr>
        <p:txBody>
          <a:bodyPr/>
          <a:lstStyle/>
          <a:p>
            <a:r>
              <a:rPr lang="de-DE"/>
              <a:t>Trainings </a:t>
            </a:r>
            <a:r>
              <a:rPr lang="de-DE" err="1"/>
              <a:t>with</a:t>
            </a:r>
            <a:r>
              <a:rPr lang="de-DE"/>
              <a:t> </a:t>
            </a:r>
            <a:r>
              <a:rPr lang="de-DE" b="1">
                <a:latin typeface="+mj-lt"/>
              </a:rPr>
              <a:t>3spin Learning</a:t>
            </a:r>
            <a:endParaRPr lang="de-DE"/>
          </a:p>
          <a:p>
            <a:endParaRPr lang="de-DE"/>
          </a:p>
        </p:txBody>
      </p:sp>
      <p:pic>
        <p:nvPicPr>
          <p:cNvPr id="34" name="Grafik 33">
            <a:extLst>
              <a:ext uri="{FF2B5EF4-FFF2-40B4-BE49-F238E27FC236}">
                <a16:creationId xmlns:a16="http://schemas.microsoft.com/office/drawing/2014/main" id="{96F2AFFA-3029-319A-310F-9694082DAA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650" y="9901699"/>
            <a:ext cx="863894" cy="455946"/>
          </a:xfrm>
          <a:prstGeom prst="rect">
            <a:avLst/>
          </a:prstGeom>
        </p:spPr>
      </p:pic>
      <p:sp>
        <p:nvSpPr>
          <p:cNvPr id="3" name="TextBox 2">
            <a:extLst>
              <a:ext uri="{FF2B5EF4-FFF2-40B4-BE49-F238E27FC236}">
                <a16:creationId xmlns:a16="http://schemas.microsoft.com/office/drawing/2014/main" id="{2AF10EE3-1E1B-423E-5047-3CA24FF1973F}"/>
              </a:ext>
            </a:extLst>
          </p:cNvPr>
          <p:cNvSpPr txBox="1"/>
          <p:nvPr/>
        </p:nvSpPr>
        <p:spPr>
          <a:xfrm>
            <a:off x="2006575" y="7828664"/>
            <a:ext cx="4300637" cy="584775"/>
          </a:xfrm>
          <a:prstGeom prst="rect">
            <a:avLst/>
          </a:prstGeom>
          <a:noFill/>
        </p:spPr>
        <p:txBody>
          <a:bodyPr wrap="square" lIns="91440" tIns="45720" rIns="91440" bIns="45720" anchor="t">
            <a:spAutoFit/>
          </a:bodyPr>
          <a:lstStyle/>
          <a:p>
            <a:r>
              <a:rPr lang="de-DE" sz="1600"/>
              <a:t>*Reduzierung der Fehlerquote bei Lufthansa Cargo um 80%</a:t>
            </a:r>
            <a:endParaRPr lang="de-DE"/>
          </a:p>
        </p:txBody>
      </p:sp>
    </p:spTree>
    <p:extLst>
      <p:ext uri="{BB962C8B-B14F-4D97-AF65-F5344CB8AC3E}">
        <p14:creationId xmlns:p14="http://schemas.microsoft.com/office/powerpoint/2010/main" val="4007187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E136A788-D750-A45B-6826-E998726A46A5}"/>
              </a:ext>
            </a:extLst>
          </p:cNvPr>
          <p:cNvSpPr/>
          <p:nvPr/>
        </p:nvSpPr>
        <p:spPr>
          <a:xfrm>
            <a:off x="12531906" y="-350932"/>
            <a:ext cx="5585968" cy="5585968"/>
          </a:xfrm>
          <a:custGeom>
            <a:avLst/>
            <a:gdLst>
              <a:gd name="connsiteX0" fmla="*/ 0 w 5585968"/>
              <a:gd name="connsiteY0" fmla="*/ 0 h 5585968"/>
              <a:gd name="connsiteX1" fmla="*/ 5585968 w 5585968"/>
              <a:gd name="connsiteY1" fmla="*/ 0 h 5585968"/>
              <a:gd name="connsiteX2" fmla="*/ 5585968 w 5585968"/>
              <a:gd name="connsiteY2" fmla="*/ 5585968 h 5585968"/>
              <a:gd name="connsiteX3" fmla="*/ 0 w 5585968"/>
              <a:gd name="connsiteY3" fmla="*/ 5585968 h 5585968"/>
              <a:gd name="connsiteX4" fmla="*/ 0 w 5585968"/>
              <a:gd name="connsiteY4" fmla="*/ 0 h 558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968" h="5585968">
                <a:moveTo>
                  <a:pt x="0" y="0"/>
                </a:moveTo>
                <a:lnTo>
                  <a:pt x="5585968" y="0"/>
                </a:lnTo>
                <a:lnTo>
                  <a:pt x="5585968" y="5585968"/>
                </a:lnTo>
                <a:lnTo>
                  <a:pt x="0" y="5585968"/>
                </a:lnTo>
                <a:lnTo>
                  <a:pt x="0" y="0"/>
                </a:lnTo>
                <a:close/>
              </a:path>
            </a:pathLst>
          </a:custGeom>
          <a:noFill/>
          <a:ln w="232569" cap="flat">
            <a:noFill/>
            <a:prstDash val="solid"/>
            <a:miter/>
          </a:ln>
        </p:spPr>
        <p:txBody>
          <a:bodyPr rtlCol="0" anchor="ctr"/>
          <a:lstStyle/>
          <a:p>
            <a:endParaRPr lang="en-US"/>
          </a:p>
        </p:txBody>
      </p:sp>
      <p:sp>
        <p:nvSpPr>
          <p:cNvPr id="16" name="Freihandform: Form 15">
            <a:extLst>
              <a:ext uri="{FF2B5EF4-FFF2-40B4-BE49-F238E27FC236}">
                <a16:creationId xmlns:a16="http://schemas.microsoft.com/office/drawing/2014/main" id="{4551466A-4F0C-E7DA-A67D-6C3218DDA5EF}"/>
              </a:ext>
            </a:extLst>
          </p:cNvPr>
          <p:cNvSpPr/>
          <p:nvPr/>
        </p:nvSpPr>
        <p:spPr>
          <a:xfrm>
            <a:off x="4930045" y="-415289"/>
            <a:ext cx="3942080" cy="3942080"/>
          </a:xfrm>
          <a:custGeom>
            <a:avLst/>
            <a:gdLst>
              <a:gd name="connsiteX0" fmla="*/ 0 w 3942080"/>
              <a:gd name="connsiteY0" fmla="*/ 0 h 3942080"/>
              <a:gd name="connsiteX1" fmla="*/ 3942080 w 3942080"/>
              <a:gd name="connsiteY1" fmla="*/ 0 h 3942080"/>
              <a:gd name="connsiteX2" fmla="*/ 3942080 w 3942080"/>
              <a:gd name="connsiteY2" fmla="*/ 3942080 h 3942080"/>
              <a:gd name="connsiteX3" fmla="*/ 0 w 3942080"/>
              <a:gd name="connsiteY3" fmla="*/ 3942080 h 3942080"/>
              <a:gd name="connsiteX4" fmla="*/ 0 w 3942080"/>
              <a:gd name="connsiteY4" fmla="*/ 0 h 394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080" h="3942080">
                <a:moveTo>
                  <a:pt x="0" y="0"/>
                </a:moveTo>
                <a:lnTo>
                  <a:pt x="3942080" y="0"/>
                </a:lnTo>
                <a:lnTo>
                  <a:pt x="3942080" y="3942080"/>
                </a:lnTo>
                <a:lnTo>
                  <a:pt x="0" y="3942080"/>
                </a:lnTo>
                <a:lnTo>
                  <a:pt x="0" y="0"/>
                </a:lnTo>
                <a:close/>
              </a:path>
            </a:pathLst>
          </a:custGeom>
          <a:noFill/>
          <a:ln w="163909" cap="flat">
            <a:noFill/>
            <a:prstDash val="solid"/>
            <a:miter/>
          </a:ln>
        </p:spPr>
        <p:txBody>
          <a:bodyPr rtlCol="0" anchor="ctr"/>
          <a:lstStyle/>
          <a:p>
            <a:endParaRPr lang="en-US"/>
          </a:p>
        </p:txBody>
      </p:sp>
      <p:sp>
        <p:nvSpPr>
          <p:cNvPr id="21" name="Titel 1">
            <a:extLst>
              <a:ext uri="{FF2B5EF4-FFF2-40B4-BE49-F238E27FC236}">
                <a16:creationId xmlns:a16="http://schemas.microsoft.com/office/drawing/2014/main" id="{A2F9EECF-58F4-085F-BC25-EEA962E5D300}"/>
              </a:ext>
            </a:extLst>
          </p:cNvPr>
          <p:cNvSpPr txBox="1">
            <a:spLocks/>
          </p:cNvSpPr>
          <p:nvPr/>
        </p:nvSpPr>
        <p:spPr>
          <a:xfrm>
            <a:off x="1709373" y="1355149"/>
            <a:ext cx="15277692" cy="1342142"/>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1" kern="1200">
                <a:solidFill>
                  <a:schemeClr val="bg1"/>
                </a:solidFill>
                <a:latin typeface="Threespin-CondDemibold" panose="020B0706030101010102" pitchFamily="34" charset="0"/>
                <a:ea typeface="+mj-ea"/>
                <a:cs typeface="+mj-cs"/>
              </a:defRPr>
            </a:lvl1pPr>
          </a:lstStyle>
          <a:p>
            <a:pPr>
              <a:spcBef>
                <a:spcPts val="1200"/>
              </a:spcBef>
            </a:pPr>
            <a:r>
              <a:rPr lang="en-US" sz="7600" dirty="0">
                <a:latin typeface="Threespin-CondDemibold"/>
              </a:rPr>
              <a:t>Hardware hat </a:t>
            </a:r>
            <a:r>
              <a:rPr lang="en-US" sz="7600" dirty="0" err="1">
                <a:latin typeface="Threespin-CondDemibold"/>
              </a:rPr>
              <a:t>ein</a:t>
            </a:r>
            <a:r>
              <a:rPr lang="en-US" sz="7600" dirty="0">
                <a:latin typeface="Threespin-CondDemibold"/>
              </a:rPr>
              <a:t> Content-Problem</a:t>
            </a:r>
            <a:endParaRPr lang="de-DE" dirty="0"/>
          </a:p>
        </p:txBody>
      </p:sp>
      <p:grpSp>
        <p:nvGrpSpPr>
          <p:cNvPr id="7" name="Gruppieren 6">
            <a:extLst>
              <a:ext uri="{FF2B5EF4-FFF2-40B4-BE49-F238E27FC236}">
                <a16:creationId xmlns:a16="http://schemas.microsoft.com/office/drawing/2014/main" id="{C0AD133F-AF6E-632F-ECCB-32A2919FA026}"/>
              </a:ext>
            </a:extLst>
          </p:cNvPr>
          <p:cNvGrpSpPr/>
          <p:nvPr/>
        </p:nvGrpSpPr>
        <p:grpSpPr>
          <a:xfrm>
            <a:off x="3100534" y="2697291"/>
            <a:ext cx="11505082" cy="7087131"/>
            <a:chOff x="3100534" y="2784561"/>
            <a:chExt cx="11505082" cy="7087131"/>
          </a:xfrm>
        </p:grpSpPr>
        <p:sp>
          <p:nvSpPr>
            <p:cNvPr id="4" name="Rechteck 3">
              <a:extLst>
                <a:ext uri="{FF2B5EF4-FFF2-40B4-BE49-F238E27FC236}">
                  <a16:creationId xmlns:a16="http://schemas.microsoft.com/office/drawing/2014/main" id="{EC560B6D-DA2F-4D19-0152-85F7588E6EB5}"/>
                </a:ext>
              </a:extLst>
            </p:cNvPr>
            <p:cNvSpPr/>
            <p:nvPr/>
          </p:nvSpPr>
          <p:spPr>
            <a:xfrm>
              <a:off x="4930044" y="4705350"/>
              <a:ext cx="7601861" cy="3942080"/>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Grafik 2" descr="Ein Bild, das Text, Spektakel enthält.&#10;&#10;Automatisch generierte Beschreibung">
              <a:extLst>
                <a:ext uri="{FF2B5EF4-FFF2-40B4-BE49-F238E27FC236}">
                  <a16:creationId xmlns:a16="http://schemas.microsoft.com/office/drawing/2014/main" id="{BDD499A8-244E-53CD-FECB-2B2A6A6FD956}"/>
                </a:ext>
              </a:extLst>
            </p:cNvPr>
            <p:cNvPicPr>
              <a:picLocks noChangeAspect="1"/>
            </p:cNvPicPr>
            <p:nvPr/>
          </p:nvPicPr>
          <p:blipFill>
            <a:blip r:embed="rId3"/>
            <a:stretch>
              <a:fillRect/>
            </a:stretch>
          </p:blipFill>
          <p:spPr>
            <a:xfrm>
              <a:off x="3100534" y="2784561"/>
              <a:ext cx="11505082" cy="7087131"/>
            </a:xfrm>
            <a:prstGeom prst="rect">
              <a:avLst/>
            </a:prstGeom>
          </p:spPr>
        </p:pic>
      </p:grpSp>
    </p:spTree>
    <p:extLst>
      <p:ext uri="{BB962C8B-B14F-4D97-AF65-F5344CB8AC3E}">
        <p14:creationId xmlns:p14="http://schemas.microsoft.com/office/powerpoint/2010/main" val="1345136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E136A788-D750-A45B-6826-E998726A46A5}"/>
              </a:ext>
            </a:extLst>
          </p:cNvPr>
          <p:cNvSpPr/>
          <p:nvPr/>
        </p:nvSpPr>
        <p:spPr>
          <a:xfrm>
            <a:off x="12531906" y="-350932"/>
            <a:ext cx="5585968" cy="5585968"/>
          </a:xfrm>
          <a:custGeom>
            <a:avLst/>
            <a:gdLst>
              <a:gd name="connsiteX0" fmla="*/ 0 w 5585968"/>
              <a:gd name="connsiteY0" fmla="*/ 0 h 5585968"/>
              <a:gd name="connsiteX1" fmla="*/ 5585968 w 5585968"/>
              <a:gd name="connsiteY1" fmla="*/ 0 h 5585968"/>
              <a:gd name="connsiteX2" fmla="*/ 5585968 w 5585968"/>
              <a:gd name="connsiteY2" fmla="*/ 5585968 h 5585968"/>
              <a:gd name="connsiteX3" fmla="*/ 0 w 5585968"/>
              <a:gd name="connsiteY3" fmla="*/ 5585968 h 5585968"/>
              <a:gd name="connsiteX4" fmla="*/ 0 w 5585968"/>
              <a:gd name="connsiteY4" fmla="*/ 0 h 558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968" h="5585968">
                <a:moveTo>
                  <a:pt x="0" y="0"/>
                </a:moveTo>
                <a:lnTo>
                  <a:pt x="5585968" y="0"/>
                </a:lnTo>
                <a:lnTo>
                  <a:pt x="5585968" y="5585968"/>
                </a:lnTo>
                <a:lnTo>
                  <a:pt x="0" y="5585968"/>
                </a:lnTo>
                <a:lnTo>
                  <a:pt x="0" y="0"/>
                </a:lnTo>
                <a:close/>
              </a:path>
            </a:pathLst>
          </a:custGeom>
          <a:noFill/>
          <a:ln w="232569"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A624591E-0E14-3FDF-347F-AC3EFA0A0D4F}"/>
              </a:ext>
            </a:extLst>
          </p:cNvPr>
          <p:cNvSpPr/>
          <p:nvPr/>
        </p:nvSpPr>
        <p:spPr>
          <a:xfrm>
            <a:off x="1862594" y="2497963"/>
            <a:ext cx="2482468" cy="2482468"/>
          </a:xfrm>
          <a:custGeom>
            <a:avLst/>
            <a:gdLst>
              <a:gd name="connsiteX0" fmla="*/ 2327487 w 4654973"/>
              <a:gd name="connsiteY0" fmla="*/ 0 h 4654973"/>
              <a:gd name="connsiteX1" fmla="*/ 0 w 4654973"/>
              <a:gd name="connsiteY1" fmla="*/ 2327487 h 4654973"/>
              <a:gd name="connsiteX2" fmla="*/ 2327487 w 4654973"/>
              <a:gd name="connsiteY2" fmla="*/ 4654974 h 4654973"/>
              <a:gd name="connsiteX3" fmla="*/ 4654974 w 4654973"/>
              <a:gd name="connsiteY3" fmla="*/ 2327487 h 4654973"/>
              <a:gd name="connsiteX4" fmla="*/ 2327487 w 4654973"/>
              <a:gd name="connsiteY4" fmla="*/ 0 h 4654973"/>
              <a:gd name="connsiteX5" fmla="*/ 2327487 w 4654973"/>
              <a:gd name="connsiteY5" fmla="*/ 4189476 h 4654973"/>
              <a:gd name="connsiteX6" fmla="*/ 465497 w 4654973"/>
              <a:gd name="connsiteY6" fmla="*/ 2327487 h 4654973"/>
              <a:gd name="connsiteX7" fmla="*/ 2327487 w 4654973"/>
              <a:gd name="connsiteY7" fmla="*/ 465497 h 4654973"/>
              <a:gd name="connsiteX8" fmla="*/ 4189476 w 4654973"/>
              <a:gd name="connsiteY8" fmla="*/ 2327487 h 4654973"/>
              <a:gd name="connsiteX9" fmla="*/ 2327487 w 4654973"/>
              <a:gd name="connsiteY9" fmla="*/ 4189476 h 4654973"/>
              <a:gd name="connsiteX10" fmla="*/ 3163055 w 4654973"/>
              <a:gd name="connsiteY10" fmla="*/ 1163743 h 4654973"/>
              <a:gd name="connsiteX11" fmla="*/ 2327487 w 4654973"/>
              <a:gd name="connsiteY11" fmla="*/ 1999311 h 4654973"/>
              <a:gd name="connsiteX12" fmla="*/ 1491919 w 4654973"/>
              <a:gd name="connsiteY12" fmla="*/ 1163743 h 4654973"/>
              <a:gd name="connsiteX13" fmla="*/ 1163743 w 4654973"/>
              <a:gd name="connsiteY13" fmla="*/ 1491919 h 4654973"/>
              <a:gd name="connsiteX14" fmla="*/ 1999311 w 4654973"/>
              <a:gd name="connsiteY14" fmla="*/ 2327487 h 4654973"/>
              <a:gd name="connsiteX15" fmla="*/ 1163743 w 4654973"/>
              <a:gd name="connsiteY15" fmla="*/ 3163055 h 4654973"/>
              <a:gd name="connsiteX16" fmla="*/ 1491919 w 4654973"/>
              <a:gd name="connsiteY16" fmla="*/ 3491230 h 4654973"/>
              <a:gd name="connsiteX17" fmla="*/ 2327487 w 4654973"/>
              <a:gd name="connsiteY17" fmla="*/ 2655662 h 4654973"/>
              <a:gd name="connsiteX18" fmla="*/ 3163055 w 4654973"/>
              <a:gd name="connsiteY18" fmla="*/ 3491230 h 4654973"/>
              <a:gd name="connsiteX19" fmla="*/ 3491230 w 4654973"/>
              <a:gd name="connsiteY19" fmla="*/ 3163055 h 4654973"/>
              <a:gd name="connsiteX20" fmla="*/ 2655662 w 4654973"/>
              <a:gd name="connsiteY20" fmla="*/ 2327487 h 4654973"/>
              <a:gd name="connsiteX21" fmla="*/ 3491230 w 4654973"/>
              <a:gd name="connsiteY21" fmla="*/ 1491919 h 465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4973" h="4654973">
                <a:moveTo>
                  <a:pt x="2327487" y="0"/>
                </a:moveTo>
                <a:cubicBezTo>
                  <a:pt x="1040387" y="0"/>
                  <a:pt x="0" y="1040387"/>
                  <a:pt x="0" y="2327487"/>
                </a:cubicBezTo>
                <a:cubicBezTo>
                  <a:pt x="0" y="3614587"/>
                  <a:pt x="1040387" y="4654974"/>
                  <a:pt x="2327487" y="4654974"/>
                </a:cubicBezTo>
                <a:cubicBezTo>
                  <a:pt x="3614587" y="4654974"/>
                  <a:pt x="4654974" y="3614587"/>
                  <a:pt x="4654974" y="2327487"/>
                </a:cubicBezTo>
                <a:cubicBezTo>
                  <a:pt x="4654974" y="1040387"/>
                  <a:pt x="3614587" y="0"/>
                  <a:pt x="2327487" y="0"/>
                </a:cubicBezTo>
                <a:close/>
                <a:moveTo>
                  <a:pt x="2327487" y="4189476"/>
                </a:moveTo>
                <a:cubicBezTo>
                  <a:pt x="1301065" y="4189476"/>
                  <a:pt x="465497" y="3353908"/>
                  <a:pt x="465497" y="2327487"/>
                </a:cubicBezTo>
                <a:cubicBezTo>
                  <a:pt x="465497" y="1301065"/>
                  <a:pt x="1301065" y="465497"/>
                  <a:pt x="2327487" y="465497"/>
                </a:cubicBezTo>
                <a:cubicBezTo>
                  <a:pt x="3353908" y="465497"/>
                  <a:pt x="4189476" y="1301065"/>
                  <a:pt x="4189476" y="2327487"/>
                </a:cubicBezTo>
                <a:cubicBezTo>
                  <a:pt x="4189476" y="3353908"/>
                  <a:pt x="3353908" y="4189476"/>
                  <a:pt x="2327487" y="4189476"/>
                </a:cubicBezTo>
                <a:close/>
                <a:moveTo>
                  <a:pt x="3163055" y="1163743"/>
                </a:moveTo>
                <a:lnTo>
                  <a:pt x="2327487" y="1999311"/>
                </a:lnTo>
                <a:lnTo>
                  <a:pt x="1491919" y="1163743"/>
                </a:lnTo>
                <a:lnTo>
                  <a:pt x="1163743" y="1491919"/>
                </a:lnTo>
                <a:lnTo>
                  <a:pt x="1999311" y="2327487"/>
                </a:lnTo>
                <a:lnTo>
                  <a:pt x="1163743" y="3163055"/>
                </a:lnTo>
                <a:lnTo>
                  <a:pt x="1491919" y="3491230"/>
                </a:lnTo>
                <a:lnTo>
                  <a:pt x="2327487" y="2655662"/>
                </a:lnTo>
                <a:lnTo>
                  <a:pt x="3163055" y="3491230"/>
                </a:lnTo>
                <a:lnTo>
                  <a:pt x="3491230" y="3163055"/>
                </a:lnTo>
                <a:lnTo>
                  <a:pt x="2655662" y="2327487"/>
                </a:lnTo>
                <a:lnTo>
                  <a:pt x="3491230" y="1491919"/>
                </a:lnTo>
                <a:close/>
              </a:path>
            </a:pathLst>
          </a:custGeom>
          <a:solidFill>
            <a:srgbClr val="E60000"/>
          </a:solidFill>
          <a:ln w="1905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4551466A-4F0C-E7DA-A67D-6C3218DDA5EF}"/>
              </a:ext>
            </a:extLst>
          </p:cNvPr>
          <p:cNvSpPr/>
          <p:nvPr/>
        </p:nvSpPr>
        <p:spPr>
          <a:xfrm>
            <a:off x="4930045" y="-415289"/>
            <a:ext cx="3942080" cy="3942080"/>
          </a:xfrm>
          <a:custGeom>
            <a:avLst/>
            <a:gdLst>
              <a:gd name="connsiteX0" fmla="*/ 0 w 3942080"/>
              <a:gd name="connsiteY0" fmla="*/ 0 h 3942080"/>
              <a:gd name="connsiteX1" fmla="*/ 3942080 w 3942080"/>
              <a:gd name="connsiteY1" fmla="*/ 0 h 3942080"/>
              <a:gd name="connsiteX2" fmla="*/ 3942080 w 3942080"/>
              <a:gd name="connsiteY2" fmla="*/ 3942080 h 3942080"/>
              <a:gd name="connsiteX3" fmla="*/ 0 w 3942080"/>
              <a:gd name="connsiteY3" fmla="*/ 3942080 h 3942080"/>
              <a:gd name="connsiteX4" fmla="*/ 0 w 3942080"/>
              <a:gd name="connsiteY4" fmla="*/ 0 h 3942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2080" h="3942080">
                <a:moveTo>
                  <a:pt x="0" y="0"/>
                </a:moveTo>
                <a:lnTo>
                  <a:pt x="3942080" y="0"/>
                </a:lnTo>
                <a:lnTo>
                  <a:pt x="3942080" y="3942080"/>
                </a:lnTo>
                <a:lnTo>
                  <a:pt x="0" y="3942080"/>
                </a:lnTo>
                <a:lnTo>
                  <a:pt x="0" y="0"/>
                </a:lnTo>
                <a:close/>
              </a:path>
            </a:pathLst>
          </a:custGeom>
          <a:noFill/>
          <a:ln w="163909" cap="flat">
            <a:noFill/>
            <a:prstDash val="solid"/>
            <a:miter/>
          </a:ln>
        </p:spPr>
        <p:txBody>
          <a:bodyPr rtlCol="0" anchor="ctr"/>
          <a:lstStyle/>
          <a:p>
            <a:endParaRPr lang="de-DE"/>
          </a:p>
        </p:txBody>
      </p:sp>
      <p:sp>
        <p:nvSpPr>
          <p:cNvPr id="18" name="Rechteck: abgerundete Ecken 17">
            <a:extLst>
              <a:ext uri="{FF2B5EF4-FFF2-40B4-BE49-F238E27FC236}">
                <a16:creationId xmlns:a16="http://schemas.microsoft.com/office/drawing/2014/main" id="{FD846B36-7160-E4D2-942A-D1E415143806}"/>
              </a:ext>
            </a:extLst>
          </p:cNvPr>
          <p:cNvSpPr/>
          <p:nvPr/>
        </p:nvSpPr>
        <p:spPr>
          <a:xfrm>
            <a:off x="6915382" y="6096919"/>
            <a:ext cx="4905092" cy="2347762"/>
          </a:xfrm>
          <a:prstGeom prst="roundRect">
            <a:avLst>
              <a:gd name="adj" fmla="val 10271"/>
            </a:avLst>
          </a:prstGeom>
          <a:solidFill>
            <a:schemeClr val="accent5"/>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sp>
        <p:nvSpPr>
          <p:cNvPr id="19" name="Rechteck: abgerundete Ecken 18">
            <a:extLst>
              <a:ext uri="{FF2B5EF4-FFF2-40B4-BE49-F238E27FC236}">
                <a16:creationId xmlns:a16="http://schemas.microsoft.com/office/drawing/2014/main" id="{6A11C575-633F-F864-6D6E-41C9B2D33F4A}"/>
              </a:ext>
            </a:extLst>
          </p:cNvPr>
          <p:cNvSpPr/>
          <p:nvPr/>
        </p:nvSpPr>
        <p:spPr>
          <a:xfrm>
            <a:off x="12448469" y="6065677"/>
            <a:ext cx="4905092" cy="2347762"/>
          </a:xfrm>
          <a:prstGeom prst="roundRect">
            <a:avLst>
              <a:gd name="adj" fmla="val 10271"/>
            </a:avLst>
          </a:prstGeom>
          <a:solidFill>
            <a:schemeClr val="accent3"/>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sp>
        <p:nvSpPr>
          <p:cNvPr id="20" name="Rechteck: abgerundete Ecken 19">
            <a:extLst>
              <a:ext uri="{FF2B5EF4-FFF2-40B4-BE49-F238E27FC236}">
                <a16:creationId xmlns:a16="http://schemas.microsoft.com/office/drawing/2014/main" id="{F3ACD478-8AF1-A899-4AD4-49FCD3DA43DD}"/>
              </a:ext>
            </a:extLst>
          </p:cNvPr>
          <p:cNvSpPr/>
          <p:nvPr/>
        </p:nvSpPr>
        <p:spPr>
          <a:xfrm>
            <a:off x="1369372" y="6065677"/>
            <a:ext cx="4905092" cy="2347762"/>
          </a:xfrm>
          <a:prstGeom prst="roundRect">
            <a:avLst>
              <a:gd name="adj" fmla="val 10271"/>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latin typeface="+mj-lt"/>
            </a:endParaRPr>
          </a:p>
        </p:txBody>
      </p:sp>
      <p:sp>
        <p:nvSpPr>
          <p:cNvPr id="21" name="Titel 1">
            <a:extLst>
              <a:ext uri="{FF2B5EF4-FFF2-40B4-BE49-F238E27FC236}">
                <a16:creationId xmlns:a16="http://schemas.microsoft.com/office/drawing/2014/main" id="{A2F9EECF-58F4-085F-BC25-EEA962E5D300}"/>
              </a:ext>
            </a:extLst>
          </p:cNvPr>
          <p:cNvSpPr txBox="1">
            <a:spLocks/>
          </p:cNvSpPr>
          <p:nvPr/>
        </p:nvSpPr>
        <p:spPr>
          <a:xfrm>
            <a:off x="4811298" y="2546475"/>
            <a:ext cx="12607758" cy="2173139"/>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1" kern="1200">
                <a:solidFill>
                  <a:schemeClr val="bg1"/>
                </a:solidFill>
                <a:latin typeface="Threespin-CondDemibold" panose="020B0706030101010102" pitchFamily="34" charset="0"/>
                <a:ea typeface="+mj-ea"/>
                <a:cs typeface="+mj-cs"/>
              </a:defRPr>
            </a:lvl1pPr>
          </a:lstStyle>
          <a:p>
            <a:r>
              <a:rPr lang="de-DE" sz="6600" dirty="0">
                <a:latin typeface="Threespin-CondDemibold"/>
              </a:rPr>
              <a:t>Aber: Bisher war XR nicht einfach einzuführen</a:t>
            </a:r>
            <a:endParaRPr lang="de-DE" dirty="0"/>
          </a:p>
        </p:txBody>
      </p:sp>
      <p:sp>
        <p:nvSpPr>
          <p:cNvPr id="5" name="Titel 1">
            <a:extLst>
              <a:ext uri="{FF2B5EF4-FFF2-40B4-BE49-F238E27FC236}">
                <a16:creationId xmlns:a16="http://schemas.microsoft.com/office/drawing/2014/main" id="{48A9FE09-88E0-1AD4-6171-0BD3A4715FC9}"/>
              </a:ext>
            </a:extLst>
          </p:cNvPr>
          <p:cNvSpPr txBox="1">
            <a:spLocks/>
          </p:cNvSpPr>
          <p:nvPr/>
        </p:nvSpPr>
        <p:spPr>
          <a:xfrm>
            <a:off x="1366239" y="6797198"/>
            <a:ext cx="4921148" cy="757367"/>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1" kern="1200">
                <a:solidFill>
                  <a:schemeClr val="bg1"/>
                </a:solidFill>
                <a:latin typeface="Threespin-CondDemibold" panose="020B0706030101010102" pitchFamily="34" charset="0"/>
                <a:ea typeface="+mj-ea"/>
                <a:cs typeface="+mj-cs"/>
              </a:defRPr>
            </a:lvl1pPr>
          </a:lstStyle>
          <a:p>
            <a:pPr algn="ctr"/>
            <a:r>
              <a:rPr lang="de-DE" sz="4000" dirty="0">
                <a:solidFill>
                  <a:schemeClr val="tx1"/>
                </a:solidFill>
                <a:latin typeface="Threespin-CondDemibold"/>
              </a:rPr>
              <a:t>Teuer</a:t>
            </a:r>
            <a:endParaRPr lang="de-DE" dirty="0"/>
          </a:p>
        </p:txBody>
      </p:sp>
      <p:sp>
        <p:nvSpPr>
          <p:cNvPr id="9" name="Titel 1">
            <a:extLst>
              <a:ext uri="{FF2B5EF4-FFF2-40B4-BE49-F238E27FC236}">
                <a16:creationId xmlns:a16="http://schemas.microsoft.com/office/drawing/2014/main" id="{F78A7463-73E6-BE0D-29E1-32D12E18DC34}"/>
              </a:ext>
            </a:extLst>
          </p:cNvPr>
          <p:cNvSpPr txBox="1">
            <a:spLocks/>
          </p:cNvSpPr>
          <p:nvPr/>
        </p:nvSpPr>
        <p:spPr>
          <a:xfrm>
            <a:off x="6915382" y="6797197"/>
            <a:ext cx="4905093" cy="757367"/>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1" kern="1200">
                <a:solidFill>
                  <a:schemeClr val="bg1"/>
                </a:solidFill>
                <a:latin typeface="Threespin-CondDemibold" panose="020B0706030101010102" pitchFamily="34" charset="0"/>
                <a:ea typeface="+mj-ea"/>
                <a:cs typeface="+mj-cs"/>
              </a:defRPr>
            </a:lvl1pPr>
          </a:lstStyle>
          <a:p>
            <a:pPr algn="ctr"/>
            <a:r>
              <a:rPr lang="de-DE" sz="4000" dirty="0">
                <a:solidFill>
                  <a:schemeClr val="tx1"/>
                </a:solidFill>
                <a:latin typeface="Threespin-CondDemibold"/>
              </a:rPr>
              <a:t>Kompliziert</a:t>
            </a:r>
            <a:endParaRPr lang="de-DE" sz="4800" dirty="0">
              <a:solidFill>
                <a:schemeClr val="tx1"/>
              </a:solidFill>
            </a:endParaRPr>
          </a:p>
        </p:txBody>
      </p:sp>
      <p:sp>
        <p:nvSpPr>
          <p:cNvPr id="11" name="Titel 1">
            <a:extLst>
              <a:ext uri="{FF2B5EF4-FFF2-40B4-BE49-F238E27FC236}">
                <a16:creationId xmlns:a16="http://schemas.microsoft.com/office/drawing/2014/main" id="{BC8709EE-261A-636A-76EF-18995D46EE4E}"/>
              </a:ext>
            </a:extLst>
          </p:cNvPr>
          <p:cNvSpPr txBox="1">
            <a:spLocks/>
          </p:cNvSpPr>
          <p:nvPr/>
        </p:nvSpPr>
        <p:spPr>
          <a:xfrm>
            <a:off x="12461392" y="6791758"/>
            <a:ext cx="4889036" cy="757367"/>
          </a:xfrm>
          <a:prstGeom prst="rect">
            <a:avLst/>
          </a:prstGeom>
        </p:spPr>
        <p:txBody>
          <a:bodyPr vert="horz" wrap="square" lIns="140442" tIns="70221" rIns="140442" bIns="70221" rtlCol="0" anchor="t">
            <a:spAutoFit/>
          </a:bodyPr>
          <a:lstStyle>
            <a:lvl1pPr algn="l" defTabSz="702198" rtl="0" eaLnBrk="1" latinLnBrk="0" hangingPunct="1">
              <a:spcBef>
                <a:spcPct val="0"/>
              </a:spcBef>
              <a:buNone/>
              <a:defRPr sz="4801" kern="1200">
                <a:solidFill>
                  <a:schemeClr val="bg1"/>
                </a:solidFill>
                <a:latin typeface="Threespin-CondDemibold" panose="020B0706030101010102" pitchFamily="34" charset="0"/>
                <a:ea typeface="+mj-ea"/>
                <a:cs typeface="+mj-cs"/>
              </a:defRPr>
            </a:lvl1pPr>
          </a:lstStyle>
          <a:p>
            <a:pPr algn="ctr"/>
            <a:r>
              <a:rPr lang="de-DE" sz="4000" dirty="0">
                <a:solidFill>
                  <a:schemeClr val="tx2"/>
                </a:solidFill>
                <a:latin typeface="Threespin-CondDemibold"/>
              </a:rPr>
              <a:t>Kaum skalierbar</a:t>
            </a:r>
            <a:endParaRPr lang="de-DE" dirty="0"/>
          </a:p>
        </p:txBody>
      </p:sp>
      <p:sp>
        <p:nvSpPr>
          <p:cNvPr id="28" name="Fußzeilenplatzhalter 1">
            <a:extLst>
              <a:ext uri="{FF2B5EF4-FFF2-40B4-BE49-F238E27FC236}">
                <a16:creationId xmlns:a16="http://schemas.microsoft.com/office/drawing/2014/main" id="{FFD305C5-7EA0-E55F-EC5E-B2C9907B2389}"/>
              </a:ext>
            </a:extLst>
          </p:cNvPr>
          <p:cNvSpPr>
            <a:spLocks noGrp="1"/>
          </p:cNvSpPr>
          <p:nvPr>
            <p:ph type="ftr" sz="quarter" idx="3"/>
          </p:nvPr>
        </p:nvSpPr>
        <p:spPr>
          <a:xfrm>
            <a:off x="4850563" y="10006842"/>
            <a:ext cx="8986554" cy="474827"/>
          </a:xfrm>
        </p:spPr>
        <p:txBody>
          <a:bodyPr/>
          <a:lstStyle/>
          <a:p>
            <a:r>
              <a:rPr lang="de-DE">
                <a:latin typeface="Threespin-CondLight"/>
              </a:rPr>
              <a:t>Training </a:t>
            </a:r>
            <a:r>
              <a:rPr lang="de-DE" err="1">
                <a:latin typeface="Threespin-CondLight"/>
              </a:rPr>
              <a:t>without</a:t>
            </a:r>
            <a:r>
              <a:rPr lang="de-DE">
                <a:latin typeface="Threespin-CondLight"/>
              </a:rPr>
              <a:t> a </a:t>
            </a:r>
            <a:r>
              <a:rPr lang="de-DE" err="1">
                <a:latin typeface="Threespin-CondLight"/>
              </a:rPr>
              <a:t>platform</a:t>
            </a:r>
            <a:endParaRPr lang="de-DE" err="1"/>
          </a:p>
          <a:p>
            <a:endParaRPr lang="de-DE"/>
          </a:p>
          <a:p>
            <a:endParaRPr lang="de-DE"/>
          </a:p>
        </p:txBody>
      </p:sp>
    </p:spTree>
    <p:extLst>
      <p:ext uri="{BB962C8B-B14F-4D97-AF65-F5344CB8AC3E}">
        <p14:creationId xmlns:p14="http://schemas.microsoft.com/office/powerpoint/2010/main" val="2265885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1CAEA2A-F299-64AC-A629-24E1DC453E3A}"/>
              </a:ext>
            </a:extLst>
          </p:cNvPr>
          <p:cNvSpPr>
            <a:spLocks noGrp="1"/>
          </p:cNvSpPr>
          <p:nvPr>
            <p:ph type="ftr" sz="quarter" idx="3"/>
          </p:nvPr>
        </p:nvSpPr>
        <p:spPr/>
        <p:txBody>
          <a:bodyPr/>
          <a:lstStyle/>
          <a:p>
            <a:endParaRPr lang="de-DE"/>
          </a:p>
        </p:txBody>
      </p:sp>
      <p:sp>
        <p:nvSpPr>
          <p:cNvPr id="3" name="Foliennummernplatzhalter 2">
            <a:extLst>
              <a:ext uri="{FF2B5EF4-FFF2-40B4-BE49-F238E27FC236}">
                <a16:creationId xmlns:a16="http://schemas.microsoft.com/office/drawing/2014/main" id="{A1681A8F-2830-2387-8A51-E654FB72C7A3}"/>
              </a:ext>
            </a:extLst>
          </p:cNvPr>
          <p:cNvSpPr>
            <a:spLocks noGrp="1"/>
          </p:cNvSpPr>
          <p:nvPr>
            <p:ph type="sldNum" sz="quarter" idx="4"/>
          </p:nvPr>
        </p:nvSpPr>
        <p:spPr/>
        <p:txBody>
          <a:bodyPr/>
          <a:lstStyle/>
          <a:p>
            <a:pPr algn="r"/>
            <a:fld id="{3A5BA11C-165E-42F1-81A1-D7D123A5606A}" type="slidenum">
              <a:rPr lang="de-DE" smtClean="0"/>
              <a:pPr algn="r"/>
              <a:t>18</a:t>
            </a:fld>
            <a:endParaRPr lang="de-DE"/>
          </a:p>
        </p:txBody>
      </p:sp>
      <p:sp>
        <p:nvSpPr>
          <p:cNvPr id="4" name="Inhaltsplatzhalter 3">
            <a:extLst>
              <a:ext uri="{FF2B5EF4-FFF2-40B4-BE49-F238E27FC236}">
                <a16:creationId xmlns:a16="http://schemas.microsoft.com/office/drawing/2014/main" id="{BB8E7001-A50D-7089-632D-35E734869667}"/>
              </a:ext>
            </a:extLst>
          </p:cNvPr>
          <p:cNvSpPr>
            <a:spLocks noGrp="1"/>
          </p:cNvSpPr>
          <p:nvPr>
            <p:ph idx="18"/>
          </p:nvPr>
        </p:nvSpPr>
        <p:spPr/>
        <p:txBody>
          <a:bodyPr/>
          <a:lstStyle/>
          <a:p>
            <a:r>
              <a:rPr lang="de-DE" dirty="0"/>
              <a:t>Szenarien mussten individuell programmiert werden.</a:t>
            </a:r>
          </a:p>
        </p:txBody>
      </p:sp>
      <p:sp>
        <p:nvSpPr>
          <p:cNvPr id="5" name="Inhaltsplatzhalter 4">
            <a:extLst>
              <a:ext uri="{FF2B5EF4-FFF2-40B4-BE49-F238E27FC236}">
                <a16:creationId xmlns:a16="http://schemas.microsoft.com/office/drawing/2014/main" id="{7E36C65F-84DF-E20E-8D12-48908316CFD1}"/>
              </a:ext>
            </a:extLst>
          </p:cNvPr>
          <p:cNvSpPr>
            <a:spLocks noGrp="1"/>
          </p:cNvSpPr>
          <p:nvPr>
            <p:ph idx="23"/>
          </p:nvPr>
        </p:nvSpPr>
        <p:spPr/>
        <p:txBody>
          <a:bodyPr/>
          <a:lstStyle/>
          <a:p>
            <a:r>
              <a:rPr lang="de-DE"/>
              <a:t>Bereitstellung der Trainings auch zur Offline-Nutzung. Einfache Änderungen.</a:t>
            </a:r>
          </a:p>
        </p:txBody>
      </p:sp>
      <p:sp>
        <p:nvSpPr>
          <p:cNvPr id="6" name="Inhaltsplatzhalter 5">
            <a:extLst>
              <a:ext uri="{FF2B5EF4-FFF2-40B4-BE49-F238E27FC236}">
                <a16:creationId xmlns:a16="http://schemas.microsoft.com/office/drawing/2014/main" id="{222DB284-E316-9B3A-D0FE-3CFBA413BB2D}"/>
              </a:ext>
            </a:extLst>
          </p:cNvPr>
          <p:cNvSpPr>
            <a:spLocks noGrp="1"/>
          </p:cNvSpPr>
          <p:nvPr>
            <p:ph idx="24"/>
          </p:nvPr>
        </p:nvSpPr>
        <p:spPr/>
        <p:txBody>
          <a:bodyPr/>
          <a:lstStyle/>
          <a:p>
            <a:r>
              <a:rPr lang="de-DE"/>
              <a:t>Globale Cloud-Verteilung</a:t>
            </a:r>
          </a:p>
        </p:txBody>
      </p:sp>
      <p:sp>
        <p:nvSpPr>
          <p:cNvPr id="7" name="Inhaltsplatzhalter 6">
            <a:extLst>
              <a:ext uri="{FF2B5EF4-FFF2-40B4-BE49-F238E27FC236}">
                <a16:creationId xmlns:a16="http://schemas.microsoft.com/office/drawing/2014/main" id="{6B1A7866-4F97-46E0-ED7F-1DCC7EEF4061}"/>
              </a:ext>
            </a:extLst>
          </p:cNvPr>
          <p:cNvSpPr>
            <a:spLocks noGrp="1"/>
          </p:cNvSpPr>
          <p:nvPr>
            <p:ph idx="25"/>
          </p:nvPr>
        </p:nvSpPr>
        <p:spPr/>
        <p:txBody>
          <a:bodyPr/>
          <a:lstStyle/>
          <a:p>
            <a:r>
              <a:rPr lang="de-DE"/>
              <a:t>Wir bieten Benutzerverwaltung, Multiuser-Schulungen und mehr. Neue Features werden kostenlos hinzugefügt.</a:t>
            </a:r>
          </a:p>
        </p:txBody>
      </p:sp>
      <p:sp>
        <p:nvSpPr>
          <p:cNvPr id="8" name="Inhaltsplatzhalter 7">
            <a:extLst>
              <a:ext uri="{FF2B5EF4-FFF2-40B4-BE49-F238E27FC236}">
                <a16:creationId xmlns:a16="http://schemas.microsoft.com/office/drawing/2014/main" id="{2849D261-56EE-4B15-545A-6E0B9244665C}"/>
              </a:ext>
            </a:extLst>
          </p:cNvPr>
          <p:cNvSpPr>
            <a:spLocks noGrp="1"/>
          </p:cNvSpPr>
          <p:nvPr>
            <p:ph idx="26"/>
          </p:nvPr>
        </p:nvSpPr>
        <p:spPr/>
        <p:txBody>
          <a:bodyPr/>
          <a:lstStyle/>
          <a:p>
            <a:r>
              <a:rPr lang="de-DE"/>
              <a:t>„Out </a:t>
            </a:r>
            <a:r>
              <a:rPr lang="de-DE" err="1"/>
              <a:t>of</a:t>
            </a:r>
            <a:r>
              <a:rPr lang="de-DE"/>
              <a:t> </a:t>
            </a:r>
            <a:r>
              <a:rPr lang="de-DE" err="1"/>
              <a:t>the</a:t>
            </a:r>
            <a:r>
              <a:rPr lang="de-DE"/>
              <a:t> box“-Funktionen</a:t>
            </a:r>
          </a:p>
        </p:txBody>
      </p:sp>
      <p:sp>
        <p:nvSpPr>
          <p:cNvPr id="9" name="Inhaltsplatzhalter 8">
            <a:extLst>
              <a:ext uri="{FF2B5EF4-FFF2-40B4-BE49-F238E27FC236}">
                <a16:creationId xmlns:a16="http://schemas.microsoft.com/office/drawing/2014/main" id="{8C9F33E3-2531-9B71-D9EE-3CA93F6195C6}"/>
              </a:ext>
            </a:extLst>
          </p:cNvPr>
          <p:cNvSpPr>
            <a:spLocks noGrp="1"/>
          </p:cNvSpPr>
          <p:nvPr>
            <p:ph idx="27"/>
          </p:nvPr>
        </p:nvSpPr>
        <p:spPr/>
        <p:txBody>
          <a:bodyPr/>
          <a:lstStyle/>
          <a:p>
            <a:r>
              <a:rPr lang="de-DE"/>
              <a:t>Konzentrieren Sie sich auf die Lerninhalte und nicht auf die Programmierung</a:t>
            </a:r>
          </a:p>
        </p:txBody>
      </p:sp>
      <p:sp>
        <p:nvSpPr>
          <p:cNvPr id="10" name="Inhaltsplatzhalter 9">
            <a:extLst>
              <a:ext uri="{FF2B5EF4-FFF2-40B4-BE49-F238E27FC236}">
                <a16:creationId xmlns:a16="http://schemas.microsoft.com/office/drawing/2014/main" id="{00EEF4AE-C2B7-0AAF-80D2-D1100A445EBB}"/>
              </a:ext>
            </a:extLst>
          </p:cNvPr>
          <p:cNvSpPr>
            <a:spLocks noGrp="1"/>
          </p:cNvSpPr>
          <p:nvPr>
            <p:ph idx="28"/>
          </p:nvPr>
        </p:nvSpPr>
        <p:spPr/>
        <p:txBody>
          <a:bodyPr/>
          <a:lstStyle/>
          <a:p>
            <a:r>
              <a:rPr lang="de-DE"/>
              <a:t>Erstellung wie PowerPoint®</a:t>
            </a:r>
          </a:p>
        </p:txBody>
      </p:sp>
      <p:sp>
        <p:nvSpPr>
          <p:cNvPr id="11" name="Inhaltsplatzhalter 10">
            <a:extLst>
              <a:ext uri="{FF2B5EF4-FFF2-40B4-BE49-F238E27FC236}">
                <a16:creationId xmlns:a16="http://schemas.microsoft.com/office/drawing/2014/main" id="{75933787-2C8B-9F17-9164-F580247CB437}"/>
              </a:ext>
            </a:extLst>
          </p:cNvPr>
          <p:cNvSpPr>
            <a:spLocks noGrp="1"/>
          </p:cNvSpPr>
          <p:nvPr>
            <p:ph idx="29"/>
          </p:nvPr>
        </p:nvSpPr>
        <p:spPr/>
        <p:txBody>
          <a:bodyPr/>
          <a:lstStyle/>
          <a:p>
            <a:r>
              <a:rPr lang="de-DE"/>
              <a:t>Teure Erstellung</a:t>
            </a:r>
          </a:p>
        </p:txBody>
      </p:sp>
      <p:sp>
        <p:nvSpPr>
          <p:cNvPr id="12" name="Inhaltsplatzhalter 11">
            <a:extLst>
              <a:ext uri="{FF2B5EF4-FFF2-40B4-BE49-F238E27FC236}">
                <a16:creationId xmlns:a16="http://schemas.microsoft.com/office/drawing/2014/main" id="{C592C513-DA15-F00B-83C8-328DA09906D6}"/>
              </a:ext>
            </a:extLst>
          </p:cNvPr>
          <p:cNvSpPr>
            <a:spLocks noGrp="1"/>
          </p:cNvSpPr>
          <p:nvPr>
            <p:ph idx="30"/>
          </p:nvPr>
        </p:nvSpPr>
        <p:spPr/>
        <p:txBody>
          <a:bodyPr/>
          <a:lstStyle/>
          <a:p>
            <a:r>
              <a:rPr lang="de-DE"/>
              <a:t>Trainings selbst wurden aufwändig erstellt. Zusätzliche Features meist zu teuer.</a:t>
            </a:r>
          </a:p>
        </p:txBody>
      </p:sp>
      <p:sp>
        <p:nvSpPr>
          <p:cNvPr id="13" name="Inhaltsplatzhalter 12">
            <a:extLst>
              <a:ext uri="{FF2B5EF4-FFF2-40B4-BE49-F238E27FC236}">
                <a16:creationId xmlns:a16="http://schemas.microsoft.com/office/drawing/2014/main" id="{B1295C44-2D3B-580E-7E4C-0762BD96161D}"/>
              </a:ext>
            </a:extLst>
          </p:cNvPr>
          <p:cNvSpPr>
            <a:spLocks noGrp="1"/>
          </p:cNvSpPr>
          <p:nvPr>
            <p:ph idx="31"/>
          </p:nvPr>
        </p:nvSpPr>
        <p:spPr/>
        <p:txBody>
          <a:bodyPr/>
          <a:lstStyle/>
          <a:p>
            <a:r>
              <a:rPr lang="de-DE"/>
              <a:t>Schwer durchführbar</a:t>
            </a:r>
          </a:p>
        </p:txBody>
      </p:sp>
      <p:sp>
        <p:nvSpPr>
          <p:cNvPr id="14" name="Inhaltsplatzhalter 13">
            <a:extLst>
              <a:ext uri="{FF2B5EF4-FFF2-40B4-BE49-F238E27FC236}">
                <a16:creationId xmlns:a16="http://schemas.microsoft.com/office/drawing/2014/main" id="{005C9C59-F033-4564-B5AC-94F6CAF91433}"/>
              </a:ext>
            </a:extLst>
          </p:cNvPr>
          <p:cNvSpPr>
            <a:spLocks noGrp="1"/>
          </p:cNvSpPr>
          <p:nvPr>
            <p:ph idx="32"/>
          </p:nvPr>
        </p:nvSpPr>
        <p:spPr>
          <a:xfrm>
            <a:off x="3218541" y="7555672"/>
            <a:ext cx="5041205" cy="938574"/>
          </a:xfrm>
        </p:spPr>
        <p:txBody>
          <a:bodyPr/>
          <a:lstStyle/>
          <a:p>
            <a:r>
              <a:rPr lang="de-DE"/>
              <a:t>Installationen auf jedem Gerät und Änderungen erforderten Neuinstallationen.</a:t>
            </a:r>
          </a:p>
        </p:txBody>
      </p:sp>
      <p:sp>
        <p:nvSpPr>
          <p:cNvPr id="15" name="Inhaltsplatzhalter 14">
            <a:extLst>
              <a:ext uri="{FF2B5EF4-FFF2-40B4-BE49-F238E27FC236}">
                <a16:creationId xmlns:a16="http://schemas.microsoft.com/office/drawing/2014/main" id="{57F90B2E-9AB7-8623-BC1B-6E18B88F3A88}"/>
              </a:ext>
            </a:extLst>
          </p:cNvPr>
          <p:cNvSpPr>
            <a:spLocks noGrp="1"/>
          </p:cNvSpPr>
          <p:nvPr>
            <p:ph idx="33"/>
          </p:nvPr>
        </p:nvSpPr>
        <p:spPr/>
        <p:txBody>
          <a:bodyPr/>
          <a:lstStyle/>
          <a:p>
            <a:r>
              <a:rPr lang="de-DE"/>
              <a:t>Kaum skalierbar</a:t>
            </a:r>
          </a:p>
        </p:txBody>
      </p:sp>
      <p:sp>
        <p:nvSpPr>
          <p:cNvPr id="16" name="Titel 15">
            <a:extLst>
              <a:ext uri="{FF2B5EF4-FFF2-40B4-BE49-F238E27FC236}">
                <a16:creationId xmlns:a16="http://schemas.microsoft.com/office/drawing/2014/main" id="{D318686A-1D20-25F3-A1BF-DD6E4AAE6E39}"/>
              </a:ext>
            </a:extLst>
          </p:cNvPr>
          <p:cNvSpPr>
            <a:spLocks noGrp="1"/>
          </p:cNvSpPr>
          <p:nvPr>
            <p:ph type="title"/>
          </p:nvPr>
        </p:nvSpPr>
        <p:spPr/>
        <p:txBody>
          <a:bodyPr/>
          <a:lstStyle/>
          <a:p>
            <a:r>
              <a:rPr lang="de-DE" dirty="0"/>
              <a:t>Warum eine Plattform?</a:t>
            </a:r>
          </a:p>
        </p:txBody>
      </p:sp>
      <p:sp>
        <p:nvSpPr>
          <p:cNvPr id="17" name="Textplatzhalter 16">
            <a:extLst>
              <a:ext uri="{FF2B5EF4-FFF2-40B4-BE49-F238E27FC236}">
                <a16:creationId xmlns:a16="http://schemas.microsoft.com/office/drawing/2014/main" id="{0F216E56-4356-CE37-31C2-8A8558EDC384}"/>
              </a:ext>
            </a:extLst>
          </p:cNvPr>
          <p:cNvSpPr>
            <a:spLocks noGrp="1"/>
          </p:cNvSpPr>
          <p:nvPr>
            <p:ph type="body" sz="quarter" idx="10"/>
          </p:nvPr>
        </p:nvSpPr>
        <p:spPr/>
        <p:txBody>
          <a:bodyPr/>
          <a:lstStyle/>
          <a:p>
            <a:r>
              <a:rPr lang="de-DE"/>
              <a:t>Gegenüberstellung von Trainings </a:t>
            </a:r>
            <a:r>
              <a:rPr lang="de-DE" u="sng"/>
              <a:t>ohne</a:t>
            </a:r>
            <a:r>
              <a:rPr lang="de-DE"/>
              <a:t> Plattform und Trainings mit </a:t>
            </a:r>
            <a:r>
              <a:rPr lang="de-DE" b="1">
                <a:latin typeface="+mj-lt"/>
              </a:rPr>
              <a:t>3spin Learning</a:t>
            </a:r>
          </a:p>
        </p:txBody>
      </p:sp>
      <p:sp>
        <p:nvSpPr>
          <p:cNvPr id="19" name="Oval 10">
            <a:extLst>
              <a:ext uri="{FF2B5EF4-FFF2-40B4-BE49-F238E27FC236}">
                <a16:creationId xmlns:a16="http://schemas.microsoft.com/office/drawing/2014/main" id="{341E37C9-3531-CF97-2175-01C01E7A4F24}"/>
              </a:ext>
            </a:extLst>
          </p:cNvPr>
          <p:cNvSpPr>
            <a:spLocks noChangeAspect="1"/>
          </p:cNvSpPr>
          <p:nvPr/>
        </p:nvSpPr>
        <p:spPr>
          <a:xfrm rot="20976611">
            <a:off x="16427382" y="1683509"/>
            <a:ext cx="1466827" cy="1444143"/>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de-DE" sz="1400">
                <a:cs typeface="Threespin-CondLight"/>
              </a:rPr>
              <a:t>Sorgenfreies Lernen mit VR und AR</a:t>
            </a:r>
          </a:p>
        </p:txBody>
      </p:sp>
    </p:spTree>
    <p:extLst>
      <p:ext uri="{BB962C8B-B14F-4D97-AF65-F5344CB8AC3E}">
        <p14:creationId xmlns:p14="http://schemas.microsoft.com/office/powerpoint/2010/main" val="3674813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4B0F4-B480-C020-DBC6-FC62ACE0F04C}"/>
              </a:ext>
            </a:extLst>
          </p:cNvPr>
          <p:cNvSpPr>
            <a:spLocks noGrp="1"/>
          </p:cNvSpPr>
          <p:nvPr>
            <p:ph type="ctrTitle"/>
          </p:nvPr>
        </p:nvSpPr>
        <p:spPr>
          <a:xfrm>
            <a:off x="1289538" y="4328443"/>
            <a:ext cx="8206154" cy="2357805"/>
          </a:xfrm>
        </p:spPr>
        <p:txBody>
          <a:bodyPr/>
          <a:lstStyle/>
          <a:p>
            <a:r>
              <a:rPr lang="en-GB"/>
              <a:t>Use-Cases &amp; </a:t>
            </a:r>
            <a:r>
              <a:rPr lang="en-GB" err="1"/>
              <a:t>Einsatzszenarien</a:t>
            </a:r>
            <a:endParaRPr lang="en-GB"/>
          </a:p>
        </p:txBody>
      </p:sp>
      <p:sp>
        <p:nvSpPr>
          <p:cNvPr id="5" name="Subtitle 4">
            <a:extLst>
              <a:ext uri="{FF2B5EF4-FFF2-40B4-BE49-F238E27FC236}">
                <a16:creationId xmlns:a16="http://schemas.microsoft.com/office/drawing/2014/main" id="{CADA6EF5-356F-6F96-66CE-0D7ED81B10A0}"/>
              </a:ext>
            </a:extLst>
          </p:cNvPr>
          <p:cNvSpPr>
            <a:spLocks noGrp="1"/>
          </p:cNvSpPr>
          <p:nvPr>
            <p:ph type="subTitle" idx="1"/>
          </p:nvPr>
        </p:nvSpPr>
        <p:spPr/>
        <p:txBody>
          <a:bodyPr/>
          <a:lstStyle/>
          <a:p>
            <a:endParaRPr lang="en-GB"/>
          </a:p>
        </p:txBody>
      </p:sp>
      <p:sp>
        <p:nvSpPr>
          <p:cNvPr id="3" name="Slide Number Placeholder 2">
            <a:extLst>
              <a:ext uri="{FF2B5EF4-FFF2-40B4-BE49-F238E27FC236}">
                <a16:creationId xmlns:a16="http://schemas.microsoft.com/office/drawing/2014/main" id="{C5B4BD11-6768-9D61-082A-971259BCDE6E}"/>
              </a:ext>
            </a:extLst>
          </p:cNvPr>
          <p:cNvSpPr>
            <a:spLocks noGrp="1"/>
          </p:cNvSpPr>
          <p:nvPr>
            <p:ph type="sldNum" sz="quarter" idx="4294967295"/>
          </p:nvPr>
        </p:nvSpPr>
        <p:spPr>
          <a:xfrm>
            <a:off x="14508163" y="10083800"/>
            <a:ext cx="4211637" cy="306388"/>
          </a:xfrm>
        </p:spPr>
        <p:txBody>
          <a:bodyPr/>
          <a:lstStyle/>
          <a:p>
            <a:pPr algn="r"/>
            <a:fld id="{3A5BA11C-165E-42F1-81A1-D7D123A5606A}" type="slidenum">
              <a:rPr lang="de-DE" smtClean="0"/>
              <a:pPr algn="r"/>
              <a:t>19</a:t>
            </a:fld>
            <a:endParaRPr lang="de-DE"/>
          </a:p>
        </p:txBody>
      </p:sp>
    </p:spTree>
    <p:extLst>
      <p:ext uri="{BB962C8B-B14F-4D97-AF65-F5344CB8AC3E}">
        <p14:creationId xmlns:p14="http://schemas.microsoft.com/office/powerpoint/2010/main" val="1994040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09AB083-6EF4-4740-55E1-9E93C50288FD}"/>
              </a:ext>
            </a:extLst>
          </p:cNvPr>
          <p:cNvSpPr>
            <a:spLocks noGrp="1"/>
          </p:cNvSpPr>
          <p:nvPr>
            <p:ph type="ftr" sz="quarter" idx="3"/>
          </p:nvPr>
        </p:nvSpPr>
        <p:spPr/>
        <p:txBody>
          <a:bodyPr/>
          <a:lstStyle/>
          <a:p>
            <a:endParaRPr lang="de-DE"/>
          </a:p>
        </p:txBody>
      </p:sp>
      <p:sp>
        <p:nvSpPr>
          <p:cNvPr id="3" name="Foliennummernplatzhalter 2">
            <a:extLst>
              <a:ext uri="{FF2B5EF4-FFF2-40B4-BE49-F238E27FC236}">
                <a16:creationId xmlns:a16="http://schemas.microsoft.com/office/drawing/2014/main" id="{043D6541-A53B-BADB-8DB7-07F6A4D4882E}"/>
              </a:ext>
            </a:extLst>
          </p:cNvPr>
          <p:cNvSpPr>
            <a:spLocks noGrp="1"/>
          </p:cNvSpPr>
          <p:nvPr>
            <p:ph type="sldNum" sz="quarter" idx="4"/>
          </p:nvPr>
        </p:nvSpPr>
        <p:spPr/>
        <p:txBody>
          <a:bodyPr/>
          <a:lstStyle/>
          <a:p>
            <a:pPr algn="r"/>
            <a:fld id="{3A5BA11C-165E-42F1-81A1-D7D123A5606A}" type="slidenum">
              <a:rPr lang="de-DE" smtClean="0"/>
              <a:pPr algn="r"/>
              <a:t>2</a:t>
            </a:fld>
            <a:endParaRPr lang="de-DE"/>
          </a:p>
        </p:txBody>
      </p:sp>
      <p:sp>
        <p:nvSpPr>
          <p:cNvPr id="4" name="Titel 3">
            <a:extLst>
              <a:ext uri="{FF2B5EF4-FFF2-40B4-BE49-F238E27FC236}">
                <a16:creationId xmlns:a16="http://schemas.microsoft.com/office/drawing/2014/main" id="{0AC677FA-8E5F-9865-0C57-AB64EB2C2DAA}"/>
              </a:ext>
            </a:extLst>
          </p:cNvPr>
          <p:cNvSpPr>
            <a:spLocks noGrp="1"/>
          </p:cNvSpPr>
          <p:nvPr>
            <p:ph type="title"/>
          </p:nvPr>
        </p:nvSpPr>
        <p:spPr/>
        <p:txBody>
          <a:bodyPr/>
          <a:lstStyle/>
          <a:p>
            <a:r>
              <a:rPr lang="de-DE" dirty="0"/>
              <a:t>Agenda</a:t>
            </a:r>
          </a:p>
        </p:txBody>
      </p:sp>
      <p:sp>
        <p:nvSpPr>
          <p:cNvPr id="5" name="Textplatzhalter 4">
            <a:extLst>
              <a:ext uri="{FF2B5EF4-FFF2-40B4-BE49-F238E27FC236}">
                <a16:creationId xmlns:a16="http://schemas.microsoft.com/office/drawing/2014/main" id="{4E896CE0-5FA6-6F3E-BAE2-4A6CE82A6327}"/>
              </a:ext>
            </a:extLst>
          </p:cNvPr>
          <p:cNvSpPr>
            <a:spLocks noGrp="1"/>
          </p:cNvSpPr>
          <p:nvPr>
            <p:ph type="body" sz="quarter" idx="10"/>
          </p:nvPr>
        </p:nvSpPr>
        <p:spPr/>
        <p:txBody>
          <a:bodyPr/>
          <a:lstStyle/>
          <a:p>
            <a:endParaRPr lang="de-DE"/>
          </a:p>
        </p:txBody>
      </p:sp>
      <p:sp>
        <p:nvSpPr>
          <p:cNvPr id="6" name="Inhaltsplatzhalter 5">
            <a:extLst>
              <a:ext uri="{FF2B5EF4-FFF2-40B4-BE49-F238E27FC236}">
                <a16:creationId xmlns:a16="http://schemas.microsoft.com/office/drawing/2014/main" id="{19CFB6B4-AAEA-DC72-607F-E16B70C5FE8B}"/>
              </a:ext>
            </a:extLst>
          </p:cNvPr>
          <p:cNvSpPr>
            <a:spLocks noGrp="1"/>
          </p:cNvSpPr>
          <p:nvPr>
            <p:ph idx="1"/>
          </p:nvPr>
        </p:nvSpPr>
        <p:spPr/>
        <p:txBody>
          <a:bodyPr vert="horz" lIns="140442" tIns="70221" rIns="140442" bIns="70221" rtlCol="0" anchor="t">
            <a:noAutofit/>
          </a:bodyPr>
          <a:lstStyle/>
          <a:p>
            <a:pPr marL="526415" indent="-526415"/>
            <a:r>
              <a:rPr lang="de-DE" dirty="0"/>
              <a:t>XR-Basiswissen, Use-Cases und Projektberatung – Vortrag ca. 60 Minuten</a:t>
            </a:r>
          </a:p>
          <a:p>
            <a:pPr marL="526415" indent="-526415"/>
            <a:r>
              <a:rPr lang="de-DE" dirty="0"/>
              <a:t>Q&amp;A, Diskussion, Feedback – ca. 30 Minuten</a:t>
            </a:r>
          </a:p>
        </p:txBody>
      </p:sp>
    </p:spTree>
    <p:extLst>
      <p:ext uri="{BB962C8B-B14F-4D97-AF65-F5344CB8AC3E}">
        <p14:creationId xmlns:p14="http://schemas.microsoft.com/office/powerpoint/2010/main" val="3226133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E557474-97C2-4A75-9586-0ADCCA1F9F21}"/>
              </a:ext>
            </a:extLst>
          </p:cNvPr>
          <p:cNvSpPr>
            <a:spLocks noGrp="1"/>
          </p:cNvSpPr>
          <p:nvPr>
            <p:ph type="body" sz="quarter" idx="12"/>
          </p:nvPr>
        </p:nvSpPr>
        <p:spPr/>
        <p:txBody>
          <a:bodyPr/>
          <a:lstStyle/>
          <a:p>
            <a:r>
              <a:rPr lang="de-DE">
                <a:latin typeface="Threespin-CondDemibold"/>
                <a:cs typeface="Arial"/>
              </a:rPr>
              <a:t>Wo kann XR beim</a:t>
            </a:r>
            <a:br>
              <a:rPr lang="de-DE">
                <a:latin typeface="Threespin-CondDemibold"/>
              </a:rPr>
            </a:br>
            <a:r>
              <a:rPr lang="de-DE">
                <a:latin typeface="Threespin-CondDemibold"/>
                <a:cs typeface="Arial"/>
              </a:rPr>
              <a:t>Lernen unterstützen?</a:t>
            </a:r>
          </a:p>
        </p:txBody>
      </p:sp>
    </p:spTree>
    <p:extLst>
      <p:ext uri="{BB962C8B-B14F-4D97-AF65-F5344CB8AC3E}">
        <p14:creationId xmlns:p14="http://schemas.microsoft.com/office/powerpoint/2010/main" val="605925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7741608-465D-4BA0-ABF5-BA94805E3828}"/>
              </a:ext>
            </a:extLst>
          </p:cNvPr>
          <p:cNvPicPr>
            <a:picLocks noChangeAspect="1"/>
          </p:cNvPicPr>
          <p:nvPr/>
        </p:nvPicPr>
        <p:blipFill>
          <a:blip r:embed="rId3"/>
          <a:stretch>
            <a:fillRect/>
          </a:stretch>
        </p:blipFill>
        <p:spPr>
          <a:xfrm>
            <a:off x="-1" y="0"/>
            <a:ext cx="18818119" cy="10529888"/>
          </a:xfrm>
          <a:prstGeom prst="rect">
            <a:avLst/>
          </a:prstGeom>
        </p:spPr>
      </p:pic>
    </p:spTree>
    <p:extLst>
      <p:ext uri="{BB962C8B-B14F-4D97-AF65-F5344CB8AC3E}">
        <p14:creationId xmlns:p14="http://schemas.microsoft.com/office/powerpoint/2010/main" val="2392804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E557474-97C2-4A75-9586-0ADCCA1F9F21}"/>
              </a:ext>
            </a:extLst>
          </p:cNvPr>
          <p:cNvSpPr>
            <a:spLocks noGrp="1"/>
          </p:cNvSpPr>
          <p:nvPr>
            <p:ph type="body" sz="quarter" idx="12"/>
          </p:nvPr>
        </p:nvSpPr>
        <p:spPr/>
        <p:txBody>
          <a:bodyPr/>
          <a:lstStyle/>
          <a:p>
            <a:r>
              <a:rPr lang="de-DE">
                <a:latin typeface="Threespin-CondDemibold"/>
              </a:rPr>
              <a:t>Wo kann man XR </a:t>
            </a:r>
          </a:p>
          <a:p>
            <a:r>
              <a:rPr lang="de-DE">
                <a:latin typeface="Threespin-CondDemibold"/>
              </a:rPr>
              <a:t>beim Lernen einsetzen?</a:t>
            </a:r>
          </a:p>
        </p:txBody>
      </p:sp>
    </p:spTree>
    <p:extLst>
      <p:ext uri="{BB962C8B-B14F-4D97-AF65-F5344CB8AC3E}">
        <p14:creationId xmlns:p14="http://schemas.microsoft.com/office/powerpoint/2010/main" val="1793748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FFF5379-1F40-4AD1-94A9-D875B9821D57}"/>
              </a:ext>
            </a:extLst>
          </p:cNvPr>
          <p:cNvSpPr/>
          <p:nvPr/>
        </p:nvSpPr>
        <p:spPr>
          <a:xfrm>
            <a:off x="3854945" y="3235883"/>
            <a:ext cx="6396303" cy="1107996"/>
          </a:xfrm>
          <a:prstGeom prst="rect">
            <a:avLst/>
          </a:prstGeom>
        </p:spPr>
        <p:txBody>
          <a:bodyPr wrap="none">
            <a:spAutoFit/>
          </a:bodyPr>
          <a:lstStyle/>
          <a:p>
            <a:r>
              <a:rPr lang="en-US" sz="6600" b="1" cap="all">
                <a:solidFill>
                  <a:srgbClr val="FF0000"/>
                </a:solidFill>
                <a:latin typeface="+mj-lt"/>
              </a:rPr>
              <a:t>ONBOARDINGS</a:t>
            </a:r>
          </a:p>
        </p:txBody>
      </p:sp>
      <p:sp>
        <p:nvSpPr>
          <p:cNvPr id="5" name="Rechteck 4">
            <a:extLst>
              <a:ext uri="{FF2B5EF4-FFF2-40B4-BE49-F238E27FC236}">
                <a16:creationId xmlns:a16="http://schemas.microsoft.com/office/drawing/2014/main" id="{248526EA-AAB6-478D-991C-B041D8CF2D9F}"/>
              </a:ext>
            </a:extLst>
          </p:cNvPr>
          <p:cNvSpPr/>
          <p:nvPr/>
        </p:nvSpPr>
        <p:spPr>
          <a:xfrm>
            <a:off x="7778539" y="7214758"/>
            <a:ext cx="4533613" cy="1277273"/>
          </a:xfrm>
          <a:prstGeom prst="rect">
            <a:avLst/>
          </a:prstGeom>
        </p:spPr>
        <p:txBody>
          <a:bodyPr wrap="none">
            <a:spAutoFit/>
          </a:bodyPr>
          <a:lstStyle/>
          <a:p>
            <a:r>
              <a:rPr lang="en-US" sz="7700" cap="all" err="1">
                <a:solidFill>
                  <a:schemeClr val="bg1">
                    <a:lumMod val="65000"/>
                  </a:schemeClr>
                </a:solidFill>
                <a:latin typeface="Threespin-CondExtlight" panose="020B0406020101020102" pitchFamily="34" charset="0"/>
              </a:rPr>
              <a:t>QualiTÄT</a:t>
            </a:r>
            <a:endParaRPr lang="en-US" sz="7700" cap="all">
              <a:solidFill>
                <a:schemeClr val="bg1">
                  <a:lumMod val="65000"/>
                </a:schemeClr>
              </a:solidFill>
              <a:latin typeface="Threespin-CondExtlight" panose="020B0406020101020102" pitchFamily="34" charset="0"/>
            </a:endParaRPr>
          </a:p>
        </p:txBody>
      </p:sp>
      <p:sp>
        <p:nvSpPr>
          <p:cNvPr id="6" name="Rechteck 5">
            <a:extLst>
              <a:ext uri="{FF2B5EF4-FFF2-40B4-BE49-F238E27FC236}">
                <a16:creationId xmlns:a16="http://schemas.microsoft.com/office/drawing/2014/main" id="{525D2884-4625-4A56-B5D2-631C777A4703}"/>
              </a:ext>
            </a:extLst>
          </p:cNvPr>
          <p:cNvSpPr/>
          <p:nvPr/>
        </p:nvSpPr>
        <p:spPr>
          <a:xfrm>
            <a:off x="13254730" y="4271695"/>
            <a:ext cx="4067139" cy="1692771"/>
          </a:xfrm>
          <a:prstGeom prst="rect">
            <a:avLst/>
          </a:prstGeom>
        </p:spPr>
        <p:txBody>
          <a:bodyPr wrap="none">
            <a:spAutoFit/>
          </a:bodyPr>
          <a:lstStyle/>
          <a:p>
            <a:r>
              <a:rPr lang="en-US" sz="5200" b="1" cap="all" err="1">
                <a:solidFill>
                  <a:srgbClr val="FAB200"/>
                </a:solidFill>
                <a:latin typeface="+mj-lt"/>
              </a:rPr>
              <a:t>Arbeits</a:t>
            </a:r>
            <a:r>
              <a:rPr lang="en-US" sz="5200" b="1" cap="all">
                <a:solidFill>
                  <a:srgbClr val="FAB200"/>
                </a:solidFill>
                <a:latin typeface="+mj-lt"/>
              </a:rPr>
              <a:t>-</a:t>
            </a:r>
          </a:p>
          <a:p>
            <a:r>
              <a:rPr lang="en-US" sz="5200" b="1" cap="all" err="1">
                <a:solidFill>
                  <a:srgbClr val="FAB200"/>
                </a:solidFill>
                <a:latin typeface="+mj-lt"/>
              </a:rPr>
              <a:t>sicherheit</a:t>
            </a:r>
            <a:endParaRPr lang="en-US" sz="5200" b="1" cap="all">
              <a:solidFill>
                <a:srgbClr val="FAB200"/>
              </a:solidFill>
              <a:latin typeface="+mj-lt"/>
            </a:endParaRPr>
          </a:p>
        </p:txBody>
      </p:sp>
      <p:sp>
        <p:nvSpPr>
          <p:cNvPr id="7" name="Rechteck 6">
            <a:extLst>
              <a:ext uri="{FF2B5EF4-FFF2-40B4-BE49-F238E27FC236}">
                <a16:creationId xmlns:a16="http://schemas.microsoft.com/office/drawing/2014/main" id="{D1AE294D-85EC-48C5-8390-F864879C2955}"/>
              </a:ext>
            </a:extLst>
          </p:cNvPr>
          <p:cNvSpPr/>
          <p:nvPr/>
        </p:nvSpPr>
        <p:spPr>
          <a:xfrm>
            <a:off x="9808711" y="5919942"/>
            <a:ext cx="2903359" cy="938847"/>
          </a:xfrm>
          <a:prstGeom prst="rect">
            <a:avLst/>
          </a:prstGeom>
        </p:spPr>
        <p:txBody>
          <a:bodyPr wrap="none">
            <a:spAutoFit/>
          </a:bodyPr>
          <a:lstStyle/>
          <a:p>
            <a:r>
              <a:rPr lang="en-US" sz="5501" cap="all" err="1">
                <a:solidFill>
                  <a:schemeClr val="bg1">
                    <a:lumMod val="65000"/>
                  </a:schemeClr>
                </a:solidFill>
                <a:latin typeface="Threespin-CondExtlight" panose="020B0406020101020102" pitchFamily="34" charset="0"/>
              </a:rPr>
              <a:t>TechniK</a:t>
            </a:r>
            <a:endParaRPr lang="en-US" sz="5501" cap="all">
              <a:solidFill>
                <a:schemeClr val="bg1">
                  <a:lumMod val="65000"/>
                </a:schemeClr>
              </a:solidFill>
              <a:latin typeface="Threespin-CondExtlight" panose="020B0406020101020102" pitchFamily="34" charset="0"/>
            </a:endParaRPr>
          </a:p>
        </p:txBody>
      </p:sp>
      <p:sp>
        <p:nvSpPr>
          <p:cNvPr id="8" name="Rechteck 7">
            <a:extLst>
              <a:ext uri="{FF2B5EF4-FFF2-40B4-BE49-F238E27FC236}">
                <a16:creationId xmlns:a16="http://schemas.microsoft.com/office/drawing/2014/main" id="{C2CD8301-893B-489B-8A66-50B10D0CABA9}"/>
              </a:ext>
            </a:extLst>
          </p:cNvPr>
          <p:cNvSpPr/>
          <p:nvPr/>
        </p:nvSpPr>
        <p:spPr>
          <a:xfrm>
            <a:off x="10407504" y="3473636"/>
            <a:ext cx="3270447" cy="769313"/>
          </a:xfrm>
          <a:prstGeom prst="rect">
            <a:avLst/>
          </a:prstGeom>
        </p:spPr>
        <p:txBody>
          <a:bodyPr wrap="none">
            <a:spAutoFit/>
          </a:bodyPr>
          <a:lstStyle/>
          <a:p>
            <a:r>
              <a:rPr lang="en-US" sz="4399" cap="all">
                <a:solidFill>
                  <a:schemeClr val="bg1">
                    <a:lumMod val="65000"/>
                  </a:schemeClr>
                </a:solidFill>
                <a:latin typeface="Threespin-CondExtlight" panose="020B0406020101020102" pitchFamily="34" charset="0"/>
              </a:rPr>
              <a:t>Soft Skills</a:t>
            </a:r>
          </a:p>
        </p:txBody>
      </p:sp>
      <p:sp>
        <p:nvSpPr>
          <p:cNvPr id="9" name="Rechteck 8">
            <a:extLst>
              <a:ext uri="{FF2B5EF4-FFF2-40B4-BE49-F238E27FC236}">
                <a16:creationId xmlns:a16="http://schemas.microsoft.com/office/drawing/2014/main" id="{8C608074-8108-41A0-88E3-1257A4C8AA86}"/>
              </a:ext>
            </a:extLst>
          </p:cNvPr>
          <p:cNvSpPr/>
          <p:nvPr/>
        </p:nvSpPr>
        <p:spPr>
          <a:xfrm>
            <a:off x="9808710" y="6711347"/>
            <a:ext cx="2424062" cy="431015"/>
          </a:xfrm>
          <a:prstGeom prst="rect">
            <a:avLst/>
          </a:prstGeom>
        </p:spPr>
        <p:txBody>
          <a:bodyPr wrap="none">
            <a:spAutoFit/>
          </a:bodyPr>
          <a:lstStyle/>
          <a:p>
            <a:r>
              <a:rPr lang="en-US" sz="2201" cap="all">
                <a:solidFill>
                  <a:srgbClr val="2D3C3D"/>
                </a:solidFill>
              </a:rPr>
              <a:t>Human Factors</a:t>
            </a:r>
          </a:p>
        </p:txBody>
      </p:sp>
      <p:sp>
        <p:nvSpPr>
          <p:cNvPr id="10" name="Rechteck 9">
            <a:extLst>
              <a:ext uri="{FF2B5EF4-FFF2-40B4-BE49-F238E27FC236}">
                <a16:creationId xmlns:a16="http://schemas.microsoft.com/office/drawing/2014/main" id="{1C606A68-83B7-47A9-9737-84DF485A2B88}"/>
              </a:ext>
            </a:extLst>
          </p:cNvPr>
          <p:cNvSpPr/>
          <p:nvPr/>
        </p:nvSpPr>
        <p:spPr>
          <a:xfrm>
            <a:off x="1278790" y="4199933"/>
            <a:ext cx="2715808" cy="1743350"/>
          </a:xfrm>
          <a:prstGeom prst="rect">
            <a:avLst/>
          </a:prstGeom>
        </p:spPr>
        <p:txBody>
          <a:bodyPr wrap="none" bIns="95810">
            <a:spAutoFit/>
          </a:bodyPr>
          <a:lstStyle/>
          <a:p>
            <a:r>
              <a:rPr lang="en-US" sz="5200" cap="all" err="1">
                <a:solidFill>
                  <a:schemeClr val="bg1">
                    <a:lumMod val="65000"/>
                  </a:schemeClr>
                </a:solidFill>
                <a:latin typeface="+mj-lt"/>
              </a:rPr>
              <a:t>Fertig</a:t>
            </a:r>
            <a:r>
              <a:rPr lang="en-US" sz="5200" cap="all">
                <a:solidFill>
                  <a:schemeClr val="bg1">
                    <a:lumMod val="65000"/>
                  </a:schemeClr>
                </a:solidFill>
                <a:latin typeface="+mj-lt"/>
              </a:rPr>
              <a:t>-</a:t>
            </a:r>
            <a:br>
              <a:rPr lang="en-US" sz="5200" cap="all">
                <a:solidFill>
                  <a:schemeClr val="bg1">
                    <a:lumMod val="65000"/>
                  </a:schemeClr>
                </a:solidFill>
                <a:latin typeface="+mj-lt"/>
              </a:rPr>
            </a:br>
            <a:r>
              <a:rPr lang="en-US" sz="5200" cap="all" err="1">
                <a:solidFill>
                  <a:schemeClr val="bg1">
                    <a:lumMod val="65000"/>
                  </a:schemeClr>
                </a:solidFill>
                <a:latin typeface="+mj-lt"/>
              </a:rPr>
              <a:t>keiten</a:t>
            </a:r>
            <a:endParaRPr lang="en-US" sz="5200" cap="all">
              <a:solidFill>
                <a:schemeClr val="bg1">
                  <a:lumMod val="65000"/>
                </a:schemeClr>
              </a:solidFill>
              <a:latin typeface="+mj-lt"/>
            </a:endParaRPr>
          </a:p>
        </p:txBody>
      </p:sp>
      <p:sp>
        <p:nvSpPr>
          <p:cNvPr id="11" name="Rechteck 10">
            <a:extLst>
              <a:ext uri="{FF2B5EF4-FFF2-40B4-BE49-F238E27FC236}">
                <a16:creationId xmlns:a16="http://schemas.microsoft.com/office/drawing/2014/main" id="{228A0C1A-E72F-4138-8237-7C98ED246AA7}"/>
              </a:ext>
            </a:extLst>
          </p:cNvPr>
          <p:cNvSpPr/>
          <p:nvPr/>
        </p:nvSpPr>
        <p:spPr>
          <a:xfrm>
            <a:off x="3882137" y="2411384"/>
            <a:ext cx="6362639" cy="892552"/>
          </a:xfrm>
          <a:prstGeom prst="rect">
            <a:avLst/>
          </a:prstGeom>
        </p:spPr>
        <p:txBody>
          <a:bodyPr wrap="none">
            <a:spAutoFit/>
          </a:bodyPr>
          <a:lstStyle/>
          <a:p>
            <a:pPr algn="r"/>
            <a:r>
              <a:rPr lang="en-US" sz="5200" cap="all" err="1">
                <a:solidFill>
                  <a:schemeClr val="bg1">
                    <a:lumMod val="65000"/>
                  </a:schemeClr>
                </a:solidFill>
                <a:latin typeface="Threespin-CondExtlight" panose="020B0406020101020102" pitchFamily="34" charset="0"/>
              </a:rPr>
              <a:t>ProduKtSCHULUNG</a:t>
            </a:r>
            <a:endParaRPr lang="en-US" sz="5200" cap="all">
              <a:solidFill>
                <a:schemeClr val="bg1">
                  <a:lumMod val="65000"/>
                </a:schemeClr>
              </a:solidFill>
              <a:latin typeface="Threespin-CondExtlight" panose="020B0406020101020102" pitchFamily="34" charset="0"/>
            </a:endParaRPr>
          </a:p>
        </p:txBody>
      </p:sp>
      <p:sp>
        <p:nvSpPr>
          <p:cNvPr id="12" name="Rechteck 11">
            <a:extLst>
              <a:ext uri="{FF2B5EF4-FFF2-40B4-BE49-F238E27FC236}">
                <a16:creationId xmlns:a16="http://schemas.microsoft.com/office/drawing/2014/main" id="{1057205E-3DAC-4070-B04A-5ED0CF36EF60}"/>
              </a:ext>
            </a:extLst>
          </p:cNvPr>
          <p:cNvSpPr/>
          <p:nvPr/>
        </p:nvSpPr>
        <p:spPr>
          <a:xfrm>
            <a:off x="5763093" y="5669351"/>
            <a:ext cx="4155305" cy="1793568"/>
          </a:xfrm>
          <a:prstGeom prst="rect">
            <a:avLst/>
          </a:prstGeom>
        </p:spPr>
        <p:txBody>
          <a:bodyPr wrap="none">
            <a:spAutoFit/>
          </a:bodyPr>
          <a:lstStyle/>
          <a:p>
            <a:r>
              <a:rPr lang="en-US" sz="11055" cap="all">
                <a:latin typeface="+mj-lt"/>
              </a:rPr>
              <a:t>Team</a:t>
            </a:r>
          </a:p>
        </p:txBody>
      </p:sp>
      <p:sp>
        <p:nvSpPr>
          <p:cNvPr id="15" name="Rechteck 14">
            <a:extLst>
              <a:ext uri="{FF2B5EF4-FFF2-40B4-BE49-F238E27FC236}">
                <a16:creationId xmlns:a16="http://schemas.microsoft.com/office/drawing/2014/main" id="{606636DE-BF63-4DBC-8136-1FB70C8F4FB0}"/>
              </a:ext>
            </a:extLst>
          </p:cNvPr>
          <p:cNvSpPr/>
          <p:nvPr/>
        </p:nvSpPr>
        <p:spPr>
          <a:xfrm>
            <a:off x="3886145" y="3881451"/>
            <a:ext cx="9456435" cy="2423612"/>
          </a:xfrm>
          <a:prstGeom prst="rect">
            <a:avLst/>
          </a:prstGeom>
        </p:spPr>
        <p:txBody>
          <a:bodyPr wrap="none">
            <a:spAutoFit/>
          </a:bodyPr>
          <a:lstStyle/>
          <a:p>
            <a:r>
              <a:rPr lang="en-US" sz="15149" b="1" cap="all">
                <a:solidFill>
                  <a:srgbClr val="27A7B6"/>
                </a:solidFill>
                <a:latin typeface="+mj-lt"/>
              </a:rPr>
              <a:t>Training</a:t>
            </a:r>
          </a:p>
        </p:txBody>
      </p:sp>
    </p:spTree>
    <p:extLst>
      <p:ext uri="{BB962C8B-B14F-4D97-AF65-F5344CB8AC3E}">
        <p14:creationId xmlns:p14="http://schemas.microsoft.com/office/powerpoint/2010/main" val="2917441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hteck 55">
            <a:extLst>
              <a:ext uri="{FF2B5EF4-FFF2-40B4-BE49-F238E27FC236}">
                <a16:creationId xmlns:a16="http://schemas.microsoft.com/office/drawing/2014/main" id="{9B2AA2B0-A60F-471F-8B01-93EC8C69E87A}"/>
              </a:ext>
            </a:extLst>
          </p:cNvPr>
          <p:cNvSpPr/>
          <p:nvPr/>
        </p:nvSpPr>
        <p:spPr>
          <a:xfrm>
            <a:off x="14700072" y="5952516"/>
            <a:ext cx="2717411" cy="400110"/>
          </a:xfrm>
          <a:prstGeom prst="rect">
            <a:avLst/>
          </a:prstGeom>
        </p:spPr>
        <p:txBody>
          <a:bodyPr wrap="none">
            <a:spAutoFit/>
          </a:bodyPr>
          <a:lstStyle/>
          <a:p>
            <a:r>
              <a:rPr lang="de-DE" sz="2000"/>
              <a:t>z.B. + Soft </a:t>
            </a:r>
            <a:r>
              <a:rPr lang="de-DE" sz="2000" err="1"/>
              <a:t>Skill</a:t>
            </a:r>
            <a:r>
              <a:rPr lang="de-DE" sz="2000"/>
              <a:t> Training</a:t>
            </a:r>
          </a:p>
        </p:txBody>
      </p:sp>
      <p:cxnSp>
        <p:nvCxnSpPr>
          <p:cNvPr id="19" name="Gerade Verbindung mit Pfeil 18">
            <a:extLst>
              <a:ext uri="{FF2B5EF4-FFF2-40B4-BE49-F238E27FC236}">
                <a16:creationId xmlns:a16="http://schemas.microsoft.com/office/drawing/2014/main" id="{482A52E8-B0EA-4D5A-A153-4E8AF1EB56D3}"/>
              </a:ext>
            </a:extLst>
          </p:cNvPr>
          <p:cNvCxnSpPr>
            <a:cxnSpLocks/>
          </p:cNvCxnSpPr>
          <p:nvPr/>
        </p:nvCxnSpPr>
        <p:spPr>
          <a:xfrm>
            <a:off x="719138" y="5586972"/>
            <a:ext cx="17281524" cy="16255"/>
          </a:xfrm>
          <a:prstGeom prst="straightConnector1">
            <a:avLst/>
          </a:prstGeom>
          <a:ln w="50800">
            <a:solidFill>
              <a:srgbClr val="27A7B6"/>
            </a:solidFill>
            <a:tailEnd type="triangle" w="med" len="med"/>
          </a:ln>
          <a:effectLst/>
        </p:spPr>
        <p:style>
          <a:lnRef idx="2">
            <a:schemeClr val="accent1"/>
          </a:lnRef>
          <a:fillRef idx="0">
            <a:schemeClr val="accent1"/>
          </a:fillRef>
          <a:effectRef idx="1">
            <a:schemeClr val="accent1"/>
          </a:effectRef>
          <a:fontRef idx="minor">
            <a:schemeClr val="tx1"/>
          </a:fontRef>
        </p:style>
      </p:cxnSp>
      <p:sp>
        <p:nvSpPr>
          <p:cNvPr id="21" name="Rechteck 20">
            <a:extLst>
              <a:ext uri="{FF2B5EF4-FFF2-40B4-BE49-F238E27FC236}">
                <a16:creationId xmlns:a16="http://schemas.microsoft.com/office/drawing/2014/main" id="{B6AC9340-7820-4E3D-A74A-6CB9B988B3F8}"/>
              </a:ext>
            </a:extLst>
          </p:cNvPr>
          <p:cNvSpPr/>
          <p:nvPr/>
        </p:nvSpPr>
        <p:spPr>
          <a:xfrm>
            <a:off x="14590135" y="6565862"/>
            <a:ext cx="2888932" cy="400110"/>
          </a:xfrm>
          <a:prstGeom prst="rect">
            <a:avLst/>
          </a:prstGeom>
        </p:spPr>
        <p:txBody>
          <a:bodyPr wrap="none">
            <a:spAutoFit/>
          </a:bodyPr>
          <a:lstStyle/>
          <a:p>
            <a:r>
              <a:rPr lang="de-DE" sz="2000" b="1"/>
              <a:t>z.B. 360°-Videos oder VR</a:t>
            </a:r>
          </a:p>
        </p:txBody>
      </p:sp>
      <p:sp>
        <p:nvSpPr>
          <p:cNvPr id="28" name="Rechteck 27">
            <a:extLst>
              <a:ext uri="{FF2B5EF4-FFF2-40B4-BE49-F238E27FC236}">
                <a16:creationId xmlns:a16="http://schemas.microsoft.com/office/drawing/2014/main" id="{02AAD1C9-E356-4FB7-A3AA-122056D9BD65}"/>
              </a:ext>
            </a:extLst>
          </p:cNvPr>
          <p:cNvSpPr/>
          <p:nvPr/>
        </p:nvSpPr>
        <p:spPr>
          <a:xfrm>
            <a:off x="922201" y="6565862"/>
            <a:ext cx="1988045" cy="400110"/>
          </a:xfrm>
          <a:prstGeom prst="rect">
            <a:avLst/>
          </a:prstGeom>
        </p:spPr>
        <p:txBody>
          <a:bodyPr wrap="none">
            <a:spAutoFit/>
          </a:bodyPr>
          <a:lstStyle/>
          <a:p>
            <a:r>
              <a:rPr lang="de-DE" sz="2000" b="1"/>
              <a:t>z.B. 360°-Videos</a:t>
            </a:r>
          </a:p>
        </p:txBody>
      </p:sp>
      <p:sp>
        <p:nvSpPr>
          <p:cNvPr id="32" name="Titel 1">
            <a:extLst>
              <a:ext uri="{FF2B5EF4-FFF2-40B4-BE49-F238E27FC236}">
                <a16:creationId xmlns:a16="http://schemas.microsoft.com/office/drawing/2014/main" id="{2BCB0666-68AE-4C3E-B8EB-ABA496F9F1B3}"/>
              </a:ext>
            </a:extLst>
          </p:cNvPr>
          <p:cNvSpPr>
            <a:spLocks noGrp="1"/>
          </p:cNvSpPr>
          <p:nvPr>
            <p:ph type="title"/>
          </p:nvPr>
        </p:nvSpPr>
        <p:spPr>
          <a:xfrm>
            <a:off x="1069241" y="558770"/>
            <a:ext cx="17033022" cy="880477"/>
          </a:xfrm>
        </p:spPr>
        <p:txBody>
          <a:bodyPr/>
          <a:lstStyle/>
          <a:p>
            <a:r>
              <a:rPr lang="de-DE" dirty="0">
                <a:latin typeface="+mj-lt"/>
              </a:rPr>
              <a:t>Die </a:t>
            </a:r>
            <a:r>
              <a:rPr lang="de-DE" dirty="0"/>
              <a:t>„</a:t>
            </a:r>
            <a:r>
              <a:rPr lang="de-DE" dirty="0" err="1"/>
              <a:t>Learner</a:t>
            </a:r>
            <a:r>
              <a:rPr lang="de-DE" dirty="0"/>
              <a:t> Journey“</a:t>
            </a:r>
            <a:r>
              <a:rPr lang="de-DE" dirty="0">
                <a:latin typeface="+mj-lt"/>
              </a:rPr>
              <a:t> (in XR)</a:t>
            </a:r>
          </a:p>
        </p:txBody>
      </p:sp>
      <p:sp>
        <p:nvSpPr>
          <p:cNvPr id="33" name="Inhaltsplatzhalter 4">
            <a:extLst>
              <a:ext uri="{FF2B5EF4-FFF2-40B4-BE49-F238E27FC236}">
                <a16:creationId xmlns:a16="http://schemas.microsoft.com/office/drawing/2014/main" id="{7D22E512-F6D7-4E2C-A31D-6DFF769940E8}"/>
              </a:ext>
            </a:extLst>
          </p:cNvPr>
          <p:cNvSpPr txBox="1">
            <a:spLocks/>
          </p:cNvSpPr>
          <p:nvPr/>
        </p:nvSpPr>
        <p:spPr>
          <a:xfrm>
            <a:off x="881094" y="4889757"/>
            <a:ext cx="2666859" cy="430770"/>
          </a:xfrm>
          <a:prstGeom prst="rect">
            <a:avLst/>
          </a:prstGeom>
        </p:spPr>
        <p:txBody>
          <a:bodyPr vert="horz" lIns="140441" tIns="70222" rIns="140441" bIns="70222"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None/>
            </a:pPr>
            <a:r>
              <a:rPr lang="en-US" sz="2600" err="1">
                <a:solidFill>
                  <a:schemeClr val="tx1"/>
                </a:solidFill>
                <a:latin typeface="+mj-lt"/>
              </a:rPr>
              <a:t>Bewerber:innen</a:t>
            </a:r>
            <a:endParaRPr lang="en-US" sz="2600">
              <a:solidFill>
                <a:schemeClr val="tx1"/>
              </a:solidFill>
              <a:latin typeface="+mj-lt"/>
            </a:endParaRPr>
          </a:p>
        </p:txBody>
      </p:sp>
      <p:sp>
        <p:nvSpPr>
          <p:cNvPr id="34" name="Inhaltsplatzhalter 4">
            <a:extLst>
              <a:ext uri="{FF2B5EF4-FFF2-40B4-BE49-F238E27FC236}">
                <a16:creationId xmlns:a16="http://schemas.microsoft.com/office/drawing/2014/main" id="{74DDF337-C316-4E23-AA05-DD86B34B1A05}"/>
              </a:ext>
            </a:extLst>
          </p:cNvPr>
          <p:cNvSpPr txBox="1">
            <a:spLocks/>
          </p:cNvSpPr>
          <p:nvPr/>
        </p:nvSpPr>
        <p:spPr>
          <a:xfrm>
            <a:off x="4512266" y="4889757"/>
            <a:ext cx="2430544" cy="430770"/>
          </a:xfrm>
          <a:prstGeom prst="rect">
            <a:avLst/>
          </a:prstGeom>
        </p:spPr>
        <p:txBody>
          <a:bodyPr vert="horz" lIns="140441" tIns="70222" rIns="140441" bIns="70222"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None/>
            </a:pPr>
            <a:r>
              <a:rPr lang="en-US" sz="2600" err="1">
                <a:solidFill>
                  <a:schemeClr val="tx1"/>
                </a:solidFill>
                <a:latin typeface="+mj-lt"/>
              </a:rPr>
              <a:t>Auszubildende</a:t>
            </a:r>
            <a:endParaRPr lang="en-US" sz="2600">
              <a:solidFill>
                <a:schemeClr val="tx1"/>
              </a:solidFill>
              <a:latin typeface="+mj-lt"/>
            </a:endParaRPr>
          </a:p>
        </p:txBody>
      </p:sp>
      <p:sp>
        <p:nvSpPr>
          <p:cNvPr id="35" name="Inhaltsplatzhalter 4">
            <a:extLst>
              <a:ext uri="{FF2B5EF4-FFF2-40B4-BE49-F238E27FC236}">
                <a16:creationId xmlns:a16="http://schemas.microsoft.com/office/drawing/2014/main" id="{5B1D545F-7660-4A6F-982F-9844F4903B1E}"/>
              </a:ext>
            </a:extLst>
          </p:cNvPr>
          <p:cNvSpPr txBox="1">
            <a:spLocks/>
          </p:cNvSpPr>
          <p:nvPr/>
        </p:nvSpPr>
        <p:spPr>
          <a:xfrm>
            <a:off x="15370138" y="4888274"/>
            <a:ext cx="2430544" cy="485461"/>
          </a:xfrm>
          <a:prstGeom prst="rect">
            <a:avLst/>
          </a:prstGeom>
        </p:spPr>
        <p:txBody>
          <a:bodyPr vert="horz" lIns="140441" tIns="70222" rIns="140441" bIns="70222"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None/>
            </a:pPr>
            <a:r>
              <a:rPr lang="en-US" sz="2600" err="1">
                <a:solidFill>
                  <a:schemeClr val="tx1"/>
                </a:solidFill>
                <a:latin typeface="+mj-lt"/>
              </a:rPr>
              <a:t>Expert:innen</a:t>
            </a:r>
            <a:endParaRPr lang="en-US" sz="2600">
              <a:solidFill>
                <a:schemeClr val="tx1"/>
              </a:solidFill>
              <a:latin typeface="+mj-lt"/>
            </a:endParaRPr>
          </a:p>
        </p:txBody>
      </p:sp>
      <p:sp>
        <p:nvSpPr>
          <p:cNvPr id="37" name="Rechteck 36">
            <a:extLst>
              <a:ext uri="{FF2B5EF4-FFF2-40B4-BE49-F238E27FC236}">
                <a16:creationId xmlns:a16="http://schemas.microsoft.com/office/drawing/2014/main" id="{FBBD8FE4-EFBC-4F50-85E9-BE7762515771}"/>
              </a:ext>
            </a:extLst>
          </p:cNvPr>
          <p:cNvSpPr/>
          <p:nvPr/>
        </p:nvSpPr>
        <p:spPr>
          <a:xfrm>
            <a:off x="4512266" y="5933325"/>
            <a:ext cx="2178802" cy="400110"/>
          </a:xfrm>
          <a:prstGeom prst="rect">
            <a:avLst/>
          </a:prstGeom>
        </p:spPr>
        <p:txBody>
          <a:bodyPr wrap="none">
            <a:spAutoFit/>
          </a:bodyPr>
          <a:lstStyle/>
          <a:p>
            <a:r>
              <a:rPr lang="de-DE" sz="2000"/>
              <a:t>z.B. + Einarbeitung</a:t>
            </a:r>
          </a:p>
        </p:txBody>
      </p:sp>
      <p:sp>
        <p:nvSpPr>
          <p:cNvPr id="38" name="Rechteck 37">
            <a:extLst>
              <a:ext uri="{FF2B5EF4-FFF2-40B4-BE49-F238E27FC236}">
                <a16:creationId xmlns:a16="http://schemas.microsoft.com/office/drawing/2014/main" id="{43013A08-14E1-496D-8106-EAB51850AB35}"/>
              </a:ext>
            </a:extLst>
          </p:cNvPr>
          <p:cNvSpPr/>
          <p:nvPr/>
        </p:nvSpPr>
        <p:spPr>
          <a:xfrm>
            <a:off x="4616416" y="6565862"/>
            <a:ext cx="1864613" cy="400110"/>
          </a:xfrm>
          <a:prstGeom prst="rect">
            <a:avLst/>
          </a:prstGeom>
        </p:spPr>
        <p:txBody>
          <a:bodyPr wrap="none">
            <a:spAutoFit/>
          </a:bodyPr>
          <a:lstStyle/>
          <a:p>
            <a:r>
              <a:rPr lang="de-DE" sz="2000" b="1"/>
              <a:t>z.B. 360°-Fotos</a:t>
            </a:r>
          </a:p>
        </p:txBody>
      </p:sp>
      <p:sp>
        <p:nvSpPr>
          <p:cNvPr id="39" name="Rechteck 38">
            <a:extLst>
              <a:ext uri="{FF2B5EF4-FFF2-40B4-BE49-F238E27FC236}">
                <a16:creationId xmlns:a16="http://schemas.microsoft.com/office/drawing/2014/main" id="{0112989B-DB93-4837-8F5E-2446E20C4D0F}"/>
              </a:ext>
            </a:extLst>
          </p:cNvPr>
          <p:cNvSpPr/>
          <p:nvPr/>
        </p:nvSpPr>
        <p:spPr>
          <a:xfrm>
            <a:off x="509770" y="5933325"/>
            <a:ext cx="3046027" cy="400110"/>
          </a:xfrm>
          <a:prstGeom prst="rect">
            <a:avLst/>
          </a:prstGeom>
        </p:spPr>
        <p:txBody>
          <a:bodyPr wrap="none">
            <a:spAutoFit/>
          </a:bodyPr>
          <a:lstStyle/>
          <a:p>
            <a:r>
              <a:rPr lang="de-DE" sz="2000"/>
              <a:t>z.B. Arbeitgeber-Marketing</a:t>
            </a:r>
          </a:p>
        </p:txBody>
      </p:sp>
      <p:pic>
        <p:nvPicPr>
          <p:cNvPr id="40" name="Grafik 39">
            <a:extLst>
              <a:ext uri="{FF2B5EF4-FFF2-40B4-BE49-F238E27FC236}">
                <a16:creationId xmlns:a16="http://schemas.microsoft.com/office/drawing/2014/main" id="{63813AD4-6E8B-4754-A827-000964C3F1B2}"/>
              </a:ext>
            </a:extLst>
          </p:cNvPr>
          <p:cNvPicPr>
            <a:picLocks noChangeAspect="1"/>
          </p:cNvPicPr>
          <p:nvPr/>
        </p:nvPicPr>
        <p:blipFill>
          <a:blip r:embed="rId3">
            <a:duotone>
              <a:prstClr val="black"/>
              <a:schemeClr val="accent6">
                <a:tint val="45000"/>
                <a:satMod val="400000"/>
              </a:schemeClr>
            </a:duotone>
            <a:extLst>
              <a:ext uri="{96DAC541-7B7A-43D3-8B79-37D633B846F1}">
                <asvg:svgBlip xmlns:asvg="http://schemas.microsoft.com/office/drawing/2016/SVG/main" r:embed="rId4"/>
              </a:ext>
            </a:extLst>
          </a:blip>
          <a:stretch>
            <a:fillRect/>
          </a:stretch>
        </p:blipFill>
        <p:spPr>
          <a:xfrm>
            <a:off x="4715163" y="2940357"/>
            <a:ext cx="1768904" cy="1435555"/>
          </a:xfrm>
          <a:prstGeom prst="rect">
            <a:avLst/>
          </a:prstGeom>
        </p:spPr>
      </p:pic>
      <p:pic>
        <p:nvPicPr>
          <p:cNvPr id="41" name="Grafik 40">
            <a:extLst>
              <a:ext uri="{FF2B5EF4-FFF2-40B4-BE49-F238E27FC236}">
                <a16:creationId xmlns:a16="http://schemas.microsoft.com/office/drawing/2014/main" id="{FB240313-CE4D-4F3D-A248-4C3B0469EE30}"/>
              </a:ext>
            </a:extLst>
          </p:cNvPr>
          <p:cNvPicPr>
            <a:picLocks noChangeAspect="1"/>
          </p:cNvPicPr>
          <p:nvPr/>
        </p:nvPicPr>
        <p:blipFill>
          <a:blip r:embed="rId5">
            <a:duotone>
              <a:prstClr val="black"/>
              <a:schemeClr val="accent6">
                <a:tint val="45000"/>
                <a:satMod val="400000"/>
              </a:schemeClr>
            </a:duotone>
            <a:extLst>
              <a:ext uri="{96DAC541-7B7A-43D3-8B79-37D633B846F1}">
                <asvg:svgBlip xmlns:asvg="http://schemas.microsoft.com/office/drawing/2016/SVG/main" r:embed="rId6"/>
              </a:ext>
            </a:extLst>
          </a:blip>
          <a:stretch>
            <a:fillRect/>
          </a:stretch>
        </p:blipFill>
        <p:spPr>
          <a:xfrm>
            <a:off x="8135031" y="2912968"/>
            <a:ext cx="2320637" cy="1558636"/>
          </a:xfrm>
          <a:prstGeom prst="rect">
            <a:avLst/>
          </a:prstGeom>
        </p:spPr>
      </p:pic>
      <p:pic>
        <p:nvPicPr>
          <p:cNvPr id="43" name="Grafik 42">
            <a:extLst>
              <a:ext uri="{FF2B5EF4-FFF2-40B4-BE49-F238E27FC236}">
                <a16:creationId xmlns:a16="http://schemas.microsoft.com/office/drawing/2014/main" id="{B7B7E94C-03EA-4FAD-9C3C-6260CB8F2DAA}"/>
              </a:ext>
            </a:extLst>
          </p:cNvPr>
          <p:cNvPicPr>
            <a:picLocks noChangeAspect="1"/>
          </p:cNvPicPr>
          <p:nvPr/>
        </p:nvPicPr>
        <p:blipFill>
          <a:blip r:embed="rId7">
            <a:duotone>
              <a:prstClr val="black"/>
              <a:schemeClr val="accent6">
                <a:tint val="45000"/>
                <a:satMod val="400000"/>
              </a:schemeClr>
            </a:duotone>
            <a:extLst>
              <a:ext uri="{96DAC541-7B7A-43D3-8B79-37D633B846F1}">
                <asvg:svgBlip xmlns:asvg="http://schemas.microsoft.com/office/drawing/2016/SVG/main" r:embed="rId8"/>
              </a:ext>
            </a:extLst>
          </a:blip>
          <a:stretch>
            <a:fillRect/>
          </a:stretch>
        </p:blipFill>
        <p:spPr>
          <a:xfrm>
            <a:off x="12250424" y="3116800"/>
            <a:ext cx="1552912" cy="1288129"/>
          </a:xfrm>
          <a:prstGeom prst="rect">
            <a:avLst/>
          </a:prstGeom>
        </p:spPr>
      </p:pic>
      <p:pic>
        <p:nvPicPr>
          <p:cNvPr id="44" name="Grafik 43">
            <a:extLst>
              <a:ext uri="{FF2B5EF4-FFF2-40B4-BE49-F238E27FC236}">
                <a16:creationId xmlns:a16="http://schemas.microsoft.com/office/drawing/2014/main" id="{1E0FA74E-3EE2-452E-8A3E-6CAC569C61D9}"/>
              </a:ext>
            </a:extLst>
          </p:cNvPr>
          <p:cNvPicPr>
            <a:picLocks noChangeAspect="1"/>
          </p:cNvPicPr>
          <p:nvPr/>
        </p:nvPicPr>
        <p:blipFill>
          <a:blip r:embed="rId9">
            <a:duotone>
              <a:prstClr val="black"/>
              <a:schemeClr val="accent6">
                <a:tint val="45000"/>
                <a:satMod val="400000"/>
              </a:schemeClr>
            </a:duotone>
            <a:extLst>
              <a:ext uri="{96DAC541-7B7A-43D3-8B79-37D633B846F1}">
                <asvg:svgBlip xmlns:asvg="http://schemas.microsoft.com/office/drawing/2016/SVG/main" r:embed="rId10"/>
              </a:ext>
            </a:extLst>
          </a:blip>
          <a:stretch>
            <a:fillRect/>
          </a:stretch>
        </p:blipFill>
        <p:spPr>
          <a:xfrm>
            <a:off x="15611926" y="3056923"/>
            <a:ext cx="1552912" cy="1359691"/>
          </a:xfrm>
          <a:prstGeom prst="rect">
            <a:avLst/>
          </a:prstGeom>
        </p:spPr>
      </p:pic>
      <p:pic>
        <p:nvPicPr>
          <p:cNvPr id="45" name="Grafik 44">
            <a:extLst>
              <a:ext uri="{FF2B5EF4-FFF2-40B4-BE49-F238E27FC236}">
                <a16:creationId xmlns:a16="http://schemas.microsoft.com/office/drawing/2014/main" id="{822AAB93-8766-4D09-8655-6B7E3AD574E9}"/>
              </a:ext>
            </a:extLst>
          </p:cNvPr>
          <p:cNvPicPr>
            <a:picLocks noChangeAspect="1"/>
          </p:cNvPicPr>
          <p:nvPr/>
        </p:nvPicPr>
        <p:blipFill>
          <a:blip r:embed="rId11">
            <a:duotone>
              <a:prstClr val="black"/>
              <a:schemeClr val="accent6">
                <a:tint val="45000"/>
                <a:satMod val="400000"/>
              </a:schemeClr>
            </a:duotone>
            <a:extLst>
              <a:ext uri="{96DAC541-7B7A-43D3-8B79-37D633B846F1}">
                <asvg:svgBlip xmlns:asvg="http://schemas.microsoft.com/office/drawing/2016/SVG/main" r:embed="rId12"/>
              </a:ext>
            </a:extLst>
          </a:blip>
          <a:stretch>
            <a:fillRect/>
          </a:stretch>
        </p:blipFill>
        <p:spPr>
          <a:xfrm flipH="1">
            <a:off x="956059" y="2926846"/>
            <a:ext cx="2067088" cy="1359691"/>
          </a:xfrm>
          <a:prstGeom prst="rect">
            <a:avLst/>
          </a:prstGeom>
        </p:spPr>
      </p:pic>
      <p:sp>
        <p:nvSpPr>
          <p:cNvPr id="48" name="Inhaltsplatzhalter 4">
            <a:extLst>
              <a:ext uri="{FF2B5EF4-FFF2-40B4-BE49-F238E27FC236}">
                <a16:creationId xmlns:a16="http://schemas.microsoft.com/office/drawing/2014/main" id="{5BDAC58E-957F-4A6D-8F23-47EC4E6ECE65}"/>
              </a:ext>
            </a:extLst>
          </p:cNvPr>
          <p:cNvSpPr txBox="1">
            <a:spLocks/>
          </p:cNvSpPr>
          <p:nvPr/>
        </p:nvSpPr>
        <p:spPr>
          <a:xfrm>
            <a:off x="8021077" y="4889757"/>
            <a:ext cx="2548544" cy="430770"/>
          </a:xfrm>
          <a:prstGeom prst="rect">
            <a:avLst/>
          </a:prstGeom>
        </p:spPr>
        <p:txBody>
          <a:bodyPr vert="horz" lIns="140441" tIns="70222" rIns="140441" bIns="70222"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lgn="ctr">
              <a:buNone/>
            </a:pPr>
            <a:r>
              <a:rPr lang="en-US" sz="2600" err="1">
                <a:solidFill>
                  <a:schemeClr val="tx1"/>
                </a:solidFill>
                <a:latin typeface="+mj-lt"/>
              </a:rPr>
              <a:t>Arbeiter:innen</a:t>
            </a:r>
            <a:endParaRPr lang="en-US" sz="2600">
              <a:solidFill>
                <a:schemeClr val="tx1"/>
              </a:solidFill>
              <a:latin typeface="+mj-lt"/>
            </a:endParaRPr>
          </a:p>
        </p:txBody>
      </p:sp>
      <p:sp>
        <p:nvSpPr>
          <p:cNvPr id="49" name="Inhaltsplatzhalter 4">
            <a:extLst>
              <a:ext uri="{FF2B5EF4-FFF2-40B4-BE49-F238E27FC236}">
                <a16:creationId xmlns:a16="http://schemas.microsoft.com/office/drawing/2014/main" id="{63EF5EBC-1460-4336-A372-D0D793A1FBD9}"/>
              </a:ext>
            </a:extLst>
          </p:cNvPr>
          <p:cNvSpPr txBox="1">
            <a:spLocks/>
          </p:cNvSpPr>
          <p:nvPr/>
        </p:nvSpPr>
        <p:spPr>
          <a:xfrm>
            <a:off x="10964742" y="4889757"/>
            <a:ext cx="4180008" cy="347926"/>
          </a:xfrm>
          <a:prstGeom prst="rect">
            <a:avLst/>
          </a:prstGeom>
        </p:spPr>
        <p:txBody>
          <a:bodyPr vert="horz" lIns="140441" tIns="70222" rIns="140441" bIns="70222"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None/>
            </a:pPr>
            <a:r>
              <a:rPr lang="en-US" sz="2600" err="1">
                <a:solidFill>
                  <a:schemeClr val="tx1"/>
                </a:solidFill>
                <a:latin typeface="+mj-lt"/>
              </a:rPr>
              <a:t>Erfahrene</a:t>
            </a:r>
            <a:r>
              <a:rPr lang="en-US" sz="2600">
                <a:solidFill>
                  <a:schemeClr val="tx1"/>
                </a:solidFill>
                <a:latin typeface="+mj-lt"/>
              </a:rPr>
              <a:t> </a:t>
            </a:r>
            <a:r>
              <a:rPr lang="en-US" sz="2600" err="1">
                <a:solidFill>
                  <a:schemeClr val="tx1"/>
                </a:solidFill>
                <a:latin typeface="+mj-lt"/>
              </a:rPr>
              <a:t>Arbeiter:innen</a:t>
            </a:r>
            <a:endParaRPr lang="en-US" sz="2600">
              <a:solidFill>
                <a:schemeClr val="tx1"/>
              </a:solidFill>
              <a:latin typeface="+mj-lt"/>
            </a:endParaRPr>
          </a:p>
        </p:txBody>
      </p:sp>
      <p:sp>
        <p:nvSpPr>
          <p:cNvPr id="50" name="Rechteck 49">
            <a:extLst>
              <a:ext uri="{FF2B5EF4-FFF2-40B4-BE49-F238E27FC236}">
                <a16:creationId xmlns:a16="http://schemas.microsoft.com/office/drawing/2014/main" id="{A5EE2E26-4986-47E4-997B-B89A039D8C16}"/>
              </a:ext>
            </a:extLst>
          </p:cNvPr>
          <p:cNvSpPr/>
          <p:nvPr/>
        </p:nvSpPr>
        <p:spPr>
          <a:xfrm>
            <a:off x="11463724" y="5930357"/>
            <a:ext cx="2747868" cy="400110"/>
          </a:xfrm>
          <a:prstGeom prst="rect">
            <a:avLst/>
          </a:prstGeom>
        </p:spPr>
        <p:txBody>
          <a:bodyPr wrap="none">
            <a:spAutoFit/>
          </a:bodyPr>
          <a:lstStyle/>
          <a:p>
            <a:r>
              <a:rPr lang="de-DE" sz="2000"/>
              <a:t>z.B. + Qualitäts-Training</a:t>
            </a:r>
          </a:p>
        </p:txBody>
      </p:sp>
      <p:sp>
        <p:nvSpPr>
          <p:cNvPr id="51" name="Rechteck 50">
            <a:extLst>
              <a:ext uri="{FF2B5EF4-FFF2-40B4-BE49-F238E27FC236}">
                <a16:creationId xmlns:a16="http://schemas.microsoft.com/office/drawing/2014/main" id="{79A7E9FF-741C-41D1-8561-48D954C8E7BC}"/>
              </a:ext>
            </a:extLst>
          </p:cNvPr>
          <p:cNvSpPr/>
          <p:nvPr/>
        </p:nvSpPr>
        <p:spPr>
          <a:xfrm>
            <a:off x="7834662" y="5949349"/>
            <a:ext cx="2789546" cy="400110"/>
          </a:xfrm>
          <a:prstGeom prst="rect">
            <a:avLst/>
          </a:prstGeom>
        </p:spPr>
        <p:txBody>
          <a:bodyPr wrap="none">
            <a:spAutoFit/>
          </a:bodyPr>
          <a:lstStyle/>
          <a:p>
            <a:r>
              <a:rPr lang="de-DE" sz="2000"/>
              <a:t>z.B. + techn. Schulungen</a:t>
            </a:r>
          </a:p>
        </p:txBody>
      </p:sp>
      <p:sp>
        <p:nvSpPr>
          <p:cNvPr id="52" name="Rechteck 51">
            <a:extLst>
              <a:ext uri="{FF2B5EF4-FFF2-40B4-BE49-F238E27FC236}">
                <a16:creationId xmlns:a16="http://schemas.microsoft.com/office/drawing/2014/main" id="{660E1881-7F92-458C-BD88-C298B338132B}"/>
              </a:ext>
            </a:extLst>
          </p:cNvPr>
          <p:cNvSpPr/>
          <p:nvPr/>
        </p:nvSpPr>
        <p:spPr>
          <a:xfrm>
            <a:off x="8345525" y="6565862"/>
            <a:ext cx="1898277" cy="400110"/>
          </a:xfrm>
          <a:prstGeom prst="rect">
            <a:avLst/>
          </a:prstGeom>
        </p:spPr>
        <p:txBody>
          <a:bodyPr wrap="none">
            <a:spAutoFit/>
          </a:bodyPr>
          <a:lstStyle/>
          <a:p>
            <a:r>
              <a:rPr lang="de-DE" sz="2000" b="1"/>
              <a:t>z.B. VR oder AR</a:t>
            </a:r>
          </a:p>
        </p:txBody>
      </p:sp>
      <p:sp>
        <p:nvSpPr>
          <p:cNvPr id="53" name="Rechteck 52">
            <a:extLst>
              <a:ext uri="{FF2B5EF4-FFF2-40B4-BE49-F238E27FC236}">
                <a16:creationId xmlns:a16="http://schemas.microsoft.com/office/drawing/2014/main" id="{4D5971F5-E165-4601-BC6E-6FFAED2AEF36}"/>
              </a:ext>
            </a:extLst>
          </p:cNvPr>
          <p:cNvSpPr/>
          <p:nvPr/>
        </p:nvSpPr>
        <p:spPr>
          <a:xfrm>
            <a:off x="12250425" y="6565862"/>
            <a:ext cx="997389" cy="400110"/>
          </a:xfrm>
          <a:prstGeom prst="rect">
            <a:avLst/>
          </a:prstGeom>
        </p:spPr>
        <p:txBody>
          <a:bodyPr wrap="none">
            <a:spAutoFit/>
          </a:bodyPr>
          <a:lstStyle/>
          <a:p>
            <a:r>
              <a:rPr lang="de-DE" sz="2000" b="1"/>
              <a:t>z.B. AR</a:t>
            </a:r>
          </a:p>
        </p:txBody>
      </p:sp>
    </p:spTree>
    <p:extLst>
      <p:ext uri="{BB962C8B-B14F-4D97-AF65-F5344CB8AC3E}">
        <p14:creationId xmlns:p14="http://schemas.microsoft.com/office/powerpoint/2010/main" val="1977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1" grpId="0"/>
      <p:bldP spid="28" grpId="0"/>
      <p:bldP spid="33" grpId="0"/>
      <p:bldP spid="34" grpId="0"/>
      <p:bldP spid="35" grpId="0"/>
      <p:bldP spid="37" grpId="0"/>
      <p:bldP spid="38" grpId="0"/>
      <p:bldP spid="39" grpId="0"/>
      <p:bldP spid="48" grpId="0"/>
      <p:bldP spid="49" grpId="0"/>
      <p:bldP spid="50" grpId="0"/>
      <p:bldP spid="51" grpId="0"/>
      <p:bldP spid="52" grpId="0"/>
      <p:bldP spid="5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Inhaltsplatzhalter 4">
            <a:extLst>
              <a:ext uri="{FF2B5EF4-FFF2-40B4-BE49-F238E27FC236}">
                <a16:creationId xmlns:a16="http://schemas.microsoft.com/office/drawing/2014/main" id="{98038B5C-FD1E-4BAC-B6CC-192FB0E92B47}"/>
              </a:ext>
            </a:extLst>
          </p:cNvPr>
          <p:cNvSpPr txBox="1">
            <a:spLocks/>
          </p:cNvSpPr>
          <p:nvPr/>
        </p:nvSpPr>
        <p:spPr>
          <a:xfrm>
            <a:off x="1112517" y="4889755"/>
            <a:ext cx="2204014" cy="430770"/>
          </a:xfrm>
          <a:prstGeom prst="rect">
            <a:avLst/>
          </a:prstGeom>
        </p:spPr>
        <p:txBody>
          <a:bodyPr vert="horz" lIns="140442" tIns="70221" rIns="140442" bIns="70221"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Font typeface="Arial" panose="020B0604020202020204" pitchFamily="34" charset="0"/>
              <a:buNone/>
            </a:pPr>
            <a:r>
              <a:rPr lang="en-US" sz="2600" err="1">
                <a:solidFill>
                  <a:schemeClr val="tx1"/>
                </a:solidFill>
                <a:latin typeface="+mj-lt"/>
              </a:rPr>
              <a:t>Bewerber</a:t>
            </a:r>
            <a:endParaRPr lang="en-US" sz="2600">
              <a:solidFill>
                <a:schemeClr val="tx1"/>
              </a:solidFill>
              <a:latin typeface="+mj-lt"/>
            </a:endParaRPr>
          </a:p>
        </p:txBody>
      </p:sp>
      <p:sp>
        <p:nvSpPr>
          <p:cNvPr id="2" name="Titel 1">
            <a:extLst>
              <a:ext uri="{FF2B5EF4-FFF2-40B4-BE49-F238E27FC236}">
                <a16:creationId xmlns:a16="http://schemas.microsoft.com/office/drawing/2014/main" id="{825F76F3-B971-43FC-B464-A473DD94FDB4}"/>
              </a:ext>
            </a:extLst>
          </p:cNvPr>
          <p:cNvSpPr>
            <a:spLocks noGrp="1"/>
          </p:cNvSpPr>
          <p:nvPr>
            <p:ph type="title"/>
          </p:nvPr>
        </p:nvSpPr>
        <p:spPr>
          <a:xfrm>
            <a:off x="529199" y="558768"/>
            <a:ext cx="17573063" cy="1003588"/>
          </a:xfrm>
        </p:spPr>
        <p:txBody>
          <a:bodyPr/>
          <a:lstStyle/>
          <a:p>
            <a:r>
              <a:rPr lang="de-DE">
                <a:latin typeface="+mj-lt"/>
              </a:rPr>
              <a:t>Die „</a:t>
            </a:r>
            <a:r>
              <a:rPr lang="de-DE" err="1">
                <a:latin typeface="+mj-lt"/>
              </a:rPr>
              <a:t>Learner</a:t>
            </a:r>
            <a:r>
              <a:rPr lang="de-DE">
                <a:latin typeface="+mj-lt"/>
              </a:rPr>
              <a:t> Journey“ (in XR)</a:t>
            </a:r>
          </a:p>
        </p:txBody>
      </p:sp>
      <p:cxnSp>
        <p:nvCxnSpPr>
          <p:cNvPr id="20" name="Gerade Verbindung mit Pfeil 19">
            <a:extLst>
              <a:ext uri="{FF2B5EF4-FFF2-40B4-BE49-F238E27FC236}">
                <a16:creationId xmlns:a16="http://schemas.microsoft.com/office/drawing/2014/main" id="{577515A4-267B-4EE1-B29B-FC09722AE592}"/>
              </a:ext>
            </a:extLst>
          </p:cNvPr>
          <p:cNvCxnSpPr>
            <a:cxnSpLocks/>
          </p:cNvCxnSpPr>
          <p:nvPr/>
        </p:nvCxnSpPr>
        <p:spPr>
          <a:xfrm>
            <a:off x="719137" y="5586973"/>
            <a:ext cx="17383125" cy="32512"/>
          </a:xfrm>
          <a:prstGeom prst="straightConnector1">
            <a:avLst/>
          </a:prstGeom>
          <a:ln w="69850">
            <a:solidFill>
              <a:srgbClr val="0098A5"/>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2" name="Inhaltsplatzhalter 4">
            <a:extLst>
              <a:ext uri="{FF2B5EF4-FFF2-40B4-BE49-F238E27FC236}">
                <a16:creationId xmlns:a16="http://schemas.microsoft.com/office/drawing/2014/main" id="{F63400D1-7BE7-417C-AF54-9AAD84D0F348}"/>
              </a:ext>
            </a:extLst>
          </p:cNvPr>
          <p:cNvSpPr txBox="1">
            <a:spLocks/>
          </p:cNvSpPr>
          <p:nvPr/>
        </p:nvSpPr>
        <p:spPr>
          <a:xfrm>
            <a:off x="4814488" y="4889755"/>
            <a:ext cx="1826103" cy="430770"/>
          </a:xfrm>
          <a:prstGeom prst="rect">
            <a:avLst/>
          </a:prstGeom>
        </p:spPr>
        <p:txBody>
          <a:bodyPr vert="horz" lIns="140442" tIns="70221" rIns="140442" bIns="70221"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Font typeface="Arial" panose="020B0604020202020204" pitchFamily="34" charset="0"/>
              <a:buNone/>
            </a:pPr>
            <a:r>
              <a:rPr lang="en-US" sz="2600">
                <a:solidFill>
                  <a:schemeClr val="tx1"/>
                </a:solidFill>
                <a:latin typeface="+mj-lt"/>
              </a:rPr>
              <a:t>Trainees</a:t>
            </a:r>
          </a:p>
        </p:txBody>
      </p:sp>
      <p:sp>
        <p:nvSpPr>
          <p:cNvPr id="23" name="Inhaltsplatzhalter 4">
            <a:extLst>
              <a:ext uri="{FF2B5EF4-FFF2-40B4-BE49-F238E27FC236}">
                <a16:creationId xmlns:a16="http://schemas.microsoft.com/office/drawing/2014/main" id="{0CB20BE7-8114-48A2-8004-253714DEB571}"/>
              </a:ext>
            </a:extLst>
          </p:cNvPr>
          <p:cNvSpPr txBox="1">
            <a:spLocks/>
          </p:cNvSpPr>
          <p:nvPr/>
        </p:nvSpPr>
        <p:spPr>
          <a:xfrm>
            <a:off x="8269871" y="4889755"/>
            <a:ext cx="2209588" cy="430770"/>
          </a:xfrm>
          <a:prstGeom prst="rect">
            <a:avLst/>
          </a:prstGeom>
        </p:spPr>
        <p:txBody>
          <a:bodyPr vert="horz" lIns="140442" tIns="70221" rIns="140442" bIns="70221"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Font typeface="Arial" panose="020B0604020202020204" pitchFamily="34" charset="0"/>
              <a:buNone/>
            </a:pPr>
            <a:r>
              <a:rPr lang="en-US" sz="2600" err="1">
                <a:solidFill>
                  <a:schemeClr val="tx1"/>
                </a:solidFill>
                <a:latin typeface="+mj-lt"/>
              </a:rPr>
              <a:t>Arbeiternde</a:t>
            </a:r>
            <a:endParaRPr lang="en-US" sz="2600">
              <a:solidFill>
                <a:schemeClr val="tx1"/>
              </a:solidFill>
              <a:latin typeface="+mj-lt"/>
            </a:endParaRPr>
          </a:p>
        </p:txBody>
      </p:sp>
      <p:sp>
        <p:nvSpPr>
          <p:cNvPr id="27" name="Inhaltsplatzhalter 4">
            <a:extLst>
              <a:ext uri="{FF2B5EF4-FFF2-40B4-BE49-F238E27FC236}">
                <a16:creationId xmlns:a16="http://schemas.microsoft.com/office/drawing/2014/main" id="{3EBE2FE4-013D-433A-9585-68B11B17F488}"/>
              </a:ext>
            </a:extLst>
          </p:cNvPr>
          <p:cNvSpPr txBox="1">
            <a:spLocks/>
          </p:cNvSpPr>
          <p:nvPr/>
        </p:nvSpPr>
        <p:spPr>
          <a:xfrm>
            <a:off x="15547480" y="4888273"/>
            <a:ext cx="1688987" cy="430770"/>
          </a:xfrm>
          <a:prstGeom prst="rect">
            <a:avLst/>
          </a:prstGeom>
        </p:spPr>
        <p:txBody>
          <a:bodyPr vert="horz" lIns="140442" tIns="70221" rIns="140442" bIns="70221"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Font typeface="Arial" panose="020B0604020202020204" pitchFamily="34" charset="0"/>
              <a:buNone/>
            </a:pPr>
            <a:r>
              <a:rPr lang="en-US" sz="2600" err="1">
                <a:solidFill>
                  <a:schemeClr val="tx1"/>
                </a:solidFill>
                <a:latin typeface="+mj-lt"/>
              </a:rPr>
              <a:t>Experten</a:t>
            </a:r>
            <a:endParaRPr lang="en-US" sz="2600">
              <a:solidFill>
                <a:schemeClr val="tx1"/>
              </a:solidFill>
              <a:latin typeface="+mj-lt"/>
            </a:endParaRPr>
          </a:p>
        </p:txBody>
      </p:sp>
      <p:sp>
        <p:nvSpPr>
          <p:cNvPr id="42" name="Inhaltsplatzhalter 4">
            <a:extLst>
              <a:ext uri="{FF2B5EF4-FFF2-40B4-BE49-F238E27FC236}">
                <a16:creationId xmlns:a16="http://schemas.microsoft.com/office/drawing/2014/main" id="{171CD2CE-6838-4323-95C5-80ECD8CD8615}"/>
              </a:ext>
            </a:extLst>
          </p:cNvPr>
          <p:cNvSpPr txBox="1">
            <a:spLocks/>
          </p:cNvSpPr>
          <p:nvPr/>
        </p:nvSpPr>
        <p:spPr>
          <a:xfrm>
            <a:off x="11179851" y="4889755"/>
            <a:ext cx="3691080" cy="430770"/>
          </a:xfrm>
          <a:prstGeom prst="rect">
            <a:avLst/>
          </a:prstGeom>
        </p:spPr>
        <p:txBody>
          <a:bodyPr vert="horz" lIns="140442" tIns="70221" rIns="140442" bIns="70221" rtlCol="0">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buFont typeface="Arial" panose="020B0604020202020204" pitchFamily="34" charset="0"/>
              <a:buNone/>
            </a:pPr>
            <a:r>
              <a:rPr lang="en-US" sz="2600" err="1">
                <a:solidFill>
                  <a:schemeClr val="tx1"/>
                </a:solidFill>
                <a:latin typeface="+mj-lt"/>
              </a:rPr>
              <a:t>Erfahrene</a:t>
            </a:r>
            <a:r>
              <a:rPr lang="en-US" sz="2600">
                <a:solidFill>
                  <a:schemeClr val="tx1"/>
                </a:solidFill>
                <a:latin typeface="+mj-lt"/>
              </a:rPr>
              <a:t> </a:t>
            </a:r>
            <a:r>
              <a:rPr lang="en-US" sz="2600" err="1">
                <a:solidFill>
                  <a:schemeClr val="tx1"/>
                </a:solidFill>
                <a:latin typeface="+mj-lt"/>
              </a:rPr>
              <a:t>Arbeiternde</a:t>
            </a:r>
            <a:endParaRPr lang="en-US" sz="2600">
              <a:solidFill>
                <a:schemeClr val="tx1"/>
              </a:solidFill>
              <a:latin typeface="+mj-lt"/>
            </a:endParaRPr>
          </a:p>
        </p:txBody>
      </p:sp>
      <p:pic>
        <p:nvPicPr>
          <p:cNvPr id="48" name="Grafik 47">
            <a:extLst>
              <a:ext uri="{FF2B5EF4-FFF2-40B4-BE49-F238E27FC236}">
                <a16:creationId xmlns:a16="http://schemas.microsoft.com/office/drawing/2014/main" id="{AE90E3B5-E8A5-458F-827A-400F78F4C2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5161" y="2940355"/>
            <a:ext cx="1768905" cy="1435556"/>
          </a:xfrm>
          <a:prstGeom prst="rect">
            <a:avLst/>
          </a:prstGeom>
        </p:spPr>
      </p:pic>
      <p:pic>
        <p:nvPicPr>
          <p:cNvPr id="49" name="Grafik 48">
            <a:extLst>
              <a:ext uri="{FF2B5EF4-FFF2-40B4-BE49-F238E27FC236}">
                <a16:creationId xmlns:a16="http://schemas.microsoft.com/office/drawing/2014/main" id="{A9920866-53F5-46C0-94A8-A32D73CFA5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5031" y="2912968"/>
            <a:ext cx="2320636" cy="1558636"/>
          </a:xfrm>
          <a:prstGeom prst="rect">
            <a:avLst/>
          </a:prstGeom>
        </p:spPr>
      </p:pic>
      <p:pic>
        <p:nvPicPr>
          <p:cNvPr id="50" name="Grafik 49">
            <a:extLst>
              <a:ext uri="{FF2B5EF4-FFF2-40B4-BE49-F238E27FC236}">
                <a16:creationId xmlns:a16="http://schemas.microsoft.com/office/drawing/2014/main" id="{9BBE9115-0B91-4A81-A208-5374928899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50425" y="3116800"/>
            <a:ext cx="1552912" cy="1288129"/>
          </a:xfrm>
          <a:prstGeom prst="rect">
            <a:avLst/>
          </a:prstGeom>
        </p:spPr>
      </p:pic>
      <p:pic>
        <p:nvPicPr>
          <p:cNvPr id="52" name="Grafik 51">
            <a:extLst>
              <a:ext uri="{FF2B5EF4-FFF2-40B4-BE49-F238E27FC236}">
                <a16:creationId xmlns:a16="http://schemas.microsoft.com/office/drawing/2014/main" id="{34602B9F-E024-48F4-9B71-3ED6F41D56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611927" y="3056923"/>
            <a:ext cx="1552912" cy="1359692"/>
          </a:xfrm>
          <a:prstGeom prst="rect">
            <a:avLst/>
          </a:prstGeom>
        </p:spPr>
      </p:pic>
      <p:sp>
        <p:nvSpPr>
          <p:cNvPr id="11" name="Rechteck 10">
            <a:extLst>
              <a:ext uri="{FF2B5EF4-FFF2-40B4-BE49-F238E27FC236}">
                <a16:creationId xmlns:a16="http://schemas.microsoft.com/office/drawing/2014/main" id="{64337C2F-4108-46FF-B51B-DB1B3BBC5B73}"/>
              </a:ext>
            </a:extLst>
          </p:cNvPr>
          <p:cNvSpPr/>
          <p:nvPr/>
        </p:nvSpPr>
        <p:spPr>
          <a:xfrm>
            <a:off x="11463725" y="5930355"/>
            <a:ext cx="2903359" cy="400110"/>
          </a:xfrm>
          <a:prstGeom prst="rect">
            <a:avLst/>
          </a:prstGeom>
        </p:spPr>
        <p:txBody>
          <a:bodyPr wrap="none">
            <a:spAutoFit/>
          </a:bodyPr>
          <a:lstStyle/>
          <a:p>
            <a:r>
              <a:rPr lang="de-DE" sz="2000"/>
              <a:t>z.B. + Quality Training</a:t>
            </a:r>
          </a:p>
        </p:txBody>
      </p:sp>
      <p:sp>
        <p:nvSpPr>
          <p:cNvPr id="54" name="Rechteck 53">
            <a:extLst>
              <a:ext uri="{FF2B5EF4-FFF2-40B4-BE49-F238E27FC236}">
                <a16:creationId xmlns:a16="http://schemas.microsoft.com/office/drawing/2014/main" id="{34982A93-B845-45D1-8BF9-D8EE4BA0A1B8}"/>
              </a:ext>
            </a:extLst>
          </p:cNvPr>
          <p:cNvSpPr/>
          <p:nvPr/>
        </p:nvSpPr>
        <p:spPr>
          <a:xfrm>
            <a:off x="4172898" y="5933324"/>
            <a:ext cx="2731838" cy="400110"/>
          </a:xfrm>
          <a:prstGeom prst="rect">
            <a:avLst/>
          </a:prstGeom>
        </p:spPr>
        <p:txBody>
          <a:bodyPr wrap="none">
            <a:spAutoFit/>
          </a:bodyPr>
          <a:lstStyle/>
          <a:p>
            <a:r>
              <a:rPr lang="de-DE" sz="2000"/>
              <a:t>z.B. + </a:t>
            </a:r>
            <a:r>
              <a:rPr lang="de-DE" sz="2000" err="1"/>
              <a:t>Familiarization</a:t>
            </a:r>
            <a:endParaRPr lang="de-DE" sz="2000"/>
          </a:p>
        </p:txBody>
      </p:sp>
      <p:sp>
        <p:nvSpPr>
          <p:cNvPr id="55" name="Rechteck 54">
            <a:extLst>
              <a:ext uri="{FF2B5EF4-FFF2-40B4-BE49-F238E27FC236}">
                <a16:creationId xmlns:a16="http://schemas.microsoft.com/office/drawing/2014/main" id="{0EC347B7-E1D0-4CF9-8021-8C28050B7461}"/>
              </a:ext>
            </a:extLst>
          </p:cNvPr>
          <p:cNvSpPr/>
          <p:nvPr/>
        </p:nvSpPr>
        <p:spPr>
          <a:xfrm>
            <a:off x="7776199" y="5949347"/>
            <a:ext cx="3204723" cy="400110"/>
          </a:xfrm>
          <a:prstGeom prst="rect">
            <a:avLst/>
          </a:prstGeom>
        </p:spPr>
        <p:txBody>
          <a:bodyPr wrap="none">
            <a:spAutoFit/>
          </a:bodyPr>
          <a:lstStyle/>
          <a:p>
            <a:r>
              <a:rPr lang="de-DE" sz="2000"/>
              <a:t>z.B. + techn. Schulungen</a:t>
            </a:r>
          </a:p>
        </p:txBody>
      </p:sp>
      <p:sp>
        <p:nvSpPr>
          <p:cNvPr id="56" name="Rechteck 55">
            <a:extLst>
              <a:ext uri="{FF2B5EF4-FFF2-40B4-BE49-F238E27FC236}">
                <a16:creationId xmlns:a16="http://schemas.microsoft.com/office/drawing/2014/main" id="{9B2AA2B0-A60F-471F-8B01-93EC8C69E87A}"/>
              </a:ext>
            </a:extLst>
          </p:cNvPr>
          <p:cNvSpPr/>
          <p:nvPr/>
        </p:nvSpPr>
        <p:spPr>
          <a:xfrm>
            <a:off x="14700071" y="5952515"/>
            <a:ext cx="3103735" cy="400110"/>
          </a:xfrm>
          <a:prstGeom prst="rect">
            <a:avLst/>
          </a:prstGeom>
        </p:spPr>
        <p:txBody>
          <a:bodyPr wrap="none">
            <a:spAutoFit/>
          </a:bodyPr>
          <a:lstStyle/>
          <a:p>
            <a:r>
              <a:rPr lang="de-DE" sz="2000"/>
              <a:t>z.B. + Soft </a:t>
            </a:r>
            <a:r>
              <a:rPr lang="de-DE" sz="2000" err="1"/>
              <a:t>Skill</a:t>
            </a:r>
            <a:r>
              <a:rPr lang="de-DE" sz="2000"/>
              <a:t> Training</a:t>
            </a:r>
          </a:p>
        </p:txBody>
      </p:sp>
      <p:sp>
        <p:nvSpPr>
          <p:cNvPr id="59" name="Rechteck 58">
            <a:extLst>
              <a:ext uri="{FF2B5EF4-FFF2-40B4-BE49-F238E27FC236}">
                <a16:creationId xmlns:a16="http://schemas.microsoft.com/office/drawing/2014/main" id="{C5A408E9-C5FD-42A6-875E-45EE7B41C9AE}"/>
              </a:ext>
            </a:extLst>
          </p:cNvPr>
          <p:cNvSpPr/>
          <p:nvPr/>
        </p:nvSpPr>
        <p:spPr>
          <a:xfrm>
            <a:off x="719136" y="8595736"/>
            <a:ext cx="17383125" cy="917117"/>
          </a:xfrm>
          <a:prstGeom prst="rect">
            <a:avLst/>
          </a:prstGeom>
          <a:solidFill>
            <a:srgbClr val="0098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200" err="1">
                <a:latin typeface="Threespin-CondDemibold" panose="020B0706030101010102" pitchFamily="34" charset="0"/>
              </a:rPr>
              <a:t>Blended</a:t>
            </a:r>
            <a:r>
              <a:rPr lang="de-DE" sz="2200">
                <a:latin typeface="Threespin-CondDemibold" panose="020B0706030101010102" pitchFamily="34" charset="0"/>
              </a:rPr>
              <a:t> Learning: Konstante Wechselwirkung mit „klassischen“ Methoden (WBT, Video, Classroom, …)</a:t>
            </a:r>
          </a:p>
        </p:txBody>
      </p:sp>
      <p:pic>
        <p:nvPicPr>
          <p:cNvPr id="60" name="Grafik 59">
            <a:extLst>
              <a:ext uri="{FF2B5EF4-FFF2-40B4-BE49-F238E27FC236}">
                <a16:creationId xmlns:a16="http://schemas.microsoft.com/office/drawing/2014/main" id="{A6A7B10A-3043-4B3A-928D-D5B48A9D56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956060" y="2926846"/>
            <a:ext cx="2067088" cy="1359692"/>
          </a:xfrm>
          <a:prstGeom prst="rect">
            <a:avLst/>
          </a:prstGeom>
        </p:spPr>
      </p:pic>
      <p:cxnSp>
        <p:nvCxnSpPr>
          <p:cNvPr id="36" name="Gerade Verbindung mit Pfeil 35">
            <a:extLst>
              <a:ext uri="{FF2B5EF4-FFF2-40B4-BE49-F238E27FC236}">
                <a16:creationId xmlns:a16="http://schemas.microsoft.com/office/drawing/2014/main" id="{DD760F51-D852-4072-A2A7-49C838D9E4F5}"/>
              </a:ext>
            </a:extLst>
          </p:cNvPr>
          <p:cNvCxnSpPr>
            <a:cxnSpLocks/>
          </p:cNvCxnSpPr>
          <p:nvPr/>
        </p:nvCxnSpPr>
        <p:spPr>
          <a:xfrm>
            <a:off x="9359900" y="7886596"/>
            <a:ext cx="0" cy="388135"/>
          </a:xfrm>
          <a:prstGeom prst="straightConnector1">
            <a:avLst/>
          </a:prstGeom>
          <a:ln w="38100">
            <a:solidFill>
              <a:srgbClr val="0098A5"/>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38" name="Gerade Verbindung mit Pfeil 37">
            <a:extLst>
              <a:ext uri="{FF2B5EF4-FFF2-40B4-BE49-F238E27FC236}">
                <a16:creationId xmlns:a16="http://schemas.microsoft.com/office/drawing/2014/main" id="{98E4E8FD-D4F7-413C-A7C9-12780694034C}"/>
              </a:ext>
            </a:extLst>
          </p:cNvPr>
          <p:cNvCxnSpPr>
            <a:cxnSpLocks/>
          </p:cNvCxnSpPr>
          <p:nvPr/>
        </p:nvCxnSpPr>
        <p:spPr>
          <a:xfrm>
            <a:off x="6891399" y="7881787"/>
            <a:ext cx="0" cy="392944"/>
          </a:xfrm>
          <a:prstGeom prst="straightConnector1">
            <a:avLst/>
          </a:prstGeom>
          <a:ln w="38100">
            <a:solidFill>
              <a:srgbClr val="0098A5"/>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0" name="Gerade Verbindung mit Pfeil 39">
            <a:extLst>
              <a:ext uri="{FF2B5EF4-FFF2-40B4-BE49-F238E27FC236}">
                <a16:creationId xmlns:a16="http://schemas.microsoft.com/office/drawing/2014/main" id="{00B9143D-E4EE-4799-9B05-0F6AEBFC3082}"/>
              </a:ext>
            </a:extLst>
          </p:cNvPr>
          <p:cNvCxnSpPr>
            <a:cxnSpLocks/>
          </p:cNvCxnSpPr>
          <p:nvPr/>
        </p:nvCxnSpPr>
        <p:spPr>
          <a:xfrm>
            <a:off x="11760942" y="7881787"/>
            <a:ext cx="0" cy="392944"/>
          </a:xfrm>
          <a:prstGeom prst="straightConnector1">
            <a:avLst/>
          </a:prstGeom>
          <a:ln w="38100">
            <a:solidFill>
              <a:srgbClr val="0098A5"/>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6" name="Gerade Verbindung mit Pfeil 45">
            <a:extLst>
              <a:ext uri="{FF2B5EF4-FFF2-40B4-BE49-F238E27FC236}">
                <a16:creationId xmlns:a16="http://schemas.microsoft.com/office/drawing/2014/main" id="{63D7F59E-7EF4-411F-A77F-E40F87E718C8}"/>
              </a:ext>
            </a:extLst>
          </p:cNvPr>
          <p:cNvCxnSpPr>
            <a:cxnSpLocks/>
          </p:cNvCxnSpPr>
          <p:nvPr/>
        </p:nvCxnSpPr>
        <p:spPr>
          <a:xfrm>
            <a:off x="4172898" y="7885736"/>
            <a:ext cx="0" cy="388135"/>
          </a:xfrm>
          <a:prstGeom prst="straightConnector1">
            <a:avLst/>
          </a:prstGeom>
          <a:ln w="38100">
            <a:solidFill>
              <a:srgbClr val="0098A5"/>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61" name="Gerade Verbindung mit Pfeil 60">
            <a:extLst>
              <a:ext uri="{FF2B5EF4-FFF2-40B4-BE49-F238E27FC236}">
                <a16:creationId xmlns:a16="http://schemas.microsoft.com/office/drawing/2014/main" id="{F946A8F1-E9F9-4D6B-9AC0-ECACC7F48AA2}"/>
              </a:ext>
            </a:extLst>
          </p:cNvPr>
          <p:cNvCxnSpPr>
            <a:cxnSpLocks/>
          </p:cNvCxnSpPr>
          <p:nvPr/>
        </p:nvCxnSpPr>
        <p:spPr>
          <a:xfrm>
            <a:off x="14575482" y="7885736"/>
            <a:ext cx="0" cy="388135"/>
          </a:xfrm>
          <a:prstGeom prst="straightConnector1">
            <a:avLst/>
          </a:prstGeom>
          <a:ln w="38100">
            <a:solidFill>
              <a:srgbClr val="0098A5"/>
            </a:solidFill>
            <a:headEnd type="triangle"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25" name="Rechteck 24">
            <a:extLst>
              <a:ext uri="{FF2B5EF4-FFF2-40B4-BE49-F238E27FC236}">
                <a16:creationId xmlns:a16="http://schemas.microsoft.com/office/drawing/2014/main" id="{506806BA-D4AF-4611-9F5F-2BC7F33ABE47}"/>
              </a:ext>
            </a:extLst>
          </p:cNvPr>
          <p:cNvSpPr/>
          <p:nvPr/>
        </p:nvSpPr>
        <p:spPr>
          <a:xfrm>
            <a:off x="563347" y="5933324"/>
            <a:ext cx="3041217" cy="400110"/>
          </a:xfrm>
          <a:prstGeom prst="rect">
            <a:avLst/>
          </a:prstGeom>
        </p:spPr>
        <p:txBody>
          <a:bodyPr wrap="none">
            <a:spAutoFit/>
          </a:bodyPr>
          <a:lstStyle/>
          <a:p>
            <a:r>
              <a:rPr lang="de-DE" sz="2000"/>
              <a:t>z.B. </a:t>
            </a:r>
            <a:r>
              <a:rPr lang="de-DE" sz="2000" err="1"/>
              <a:t>Employer</a:t>
            </a:r>
            <a:r>
              <a:rPr lang="de-DE" sz="2000"/>
              <a:t> Branding</a:t>
            </a:r>
          </a:p>
        </p:txBody>
      </p:sp>
    </p:spTree>
    <p:extLst>
      <p:ext uri="{BB962C8B-B14F-4D97-AF65-F5344CB8AC3E}">
        <p14:creationId xmlns:p14="http://schemas.microsoft.com/office/powerpoint/2010/main" val="2691205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4">
            <a:extLst>
              <a:ext uri="{FF2B5EF4-FFF2-40B4-BE49-F238E27FC236}">
                <a16:creationId xmlns:a16="http://schemas.microsoft.com/office/drawing/2014/main" id="{9E78004B-089F-4894-8B71-5FFFD03D44B4}"/>
              </a:ext>
            </a:extLst>
          </p:cNvPr>
          <p:cNvSpPr txBox="1">
            <a:spLocks/>
          </p:cNvSpPr>
          <p:nvPr/>
        </p:nvSpPr>
        <p:spPr>
          <a:xfrm>
            <a:off x="729247" y="3313957"/>
            <a:ext cx="17261306" cy="3901973"/>
          </a:xfrm>
          <a:prstGeom prst="rect">
            <a:avLst/>
          </a:prstGeom>
        </p:spPr>
        <p:txBody>
          <a:bodyPr vert="horz" lIns="140441" tIns="70222" rIns="140441" bIns="70222" rtlCol="0" anchor="t">
            <a:noAutofit/>
          </a:bodyPr>
          <a:lstStyle>
            <a:lvl1pPr marL="457166" indent="-457166" algn="l" defTabSz="702158" rtl="0" eaLnBrk="1" latinLnBrk="0" hangingPunct="1">
              <a:spcBef>
                <a:spcPct val="20000"/>
              </a:spcBef>
              <a:buFont typeface="Arial" panose="020B0604020202020204" pitchFamily="34" charset="0"/>
              <a:buChar char="•"/>
              <a:defRPr sz="2000" kern="1200">
                <a:solidFill>
                  <a:srgbClr val="303E3F"/>
                </a:solidFill>
                <a:latin typeface="+mn-lt"/>
                <a:ea typeface="+mn-ea"/>
                <a:cs typeface="+mn-cs"/>
              </a:defRPr>
            </a:lvl1pPr>
            <a:lvl2pPr marL="1141004" indent="-438848" algn="l" defTabSz="702158" rtl="0" eaLnBrk="1" latinLnBrk="0" hangingPunct="1">
              <a:spcBef>
                <a:spcPct val="20000"/>
              </a:spcBef>
              <a:buFont typeface="Arial"/>
              <a:buChar char="–"/>
              <a:defRPr sz="2000" kern="1200">
                <a:solidFill>
                  <a:srgbClr val="303E3F"/>
                </a:solidFill>
                <a:latin typeface="+mn-lt"/>
                <a:ea typeface="+mn-ea"/>
                <a:cs typeface="+mn-cs"/>
              </a:defRPr>
            </a:lvl2pPr>
            <a:lvl3pPr marL="1755391" indent="-351078" algn="l" defTabSz="702158" rtl="0" eaLnBrk="1" latinLnBrk="0" hangingPunct="1">
              <a:spcBef>
                <a:spcPct val="20000"/>
              </a:spcBef>
              <a:buFont typeface="Arial"/>
              <a:buChar char="•"/>
              <a:defRPr sz="2000" kern="1200">
                <a:solidFill>
                  <a:srgbClr val="303E3F"/>
                </a:solidFill>
                <a:latin typeface="+mn-lt"/>
                <a:ea typeface="+mn-ea"/>
                <a:cs typeface="+mn-cs"/>
              </a:defRPr>
            </a:lvl3pPr>
            <a:lvl4pPr marL="2457548" indent="-351078" algn="l" defTabSz="702158" rtl="0" eaLnBrk="1" latinLnBrk="0" hangingPunct="1">
              <a:spcBef>
                <a:spcPct val="20000"/>
              </a:spcBef>
              <a:buFont typeface="Arial"/>
              <a:buChar char="–"/>
              <a:defRPr sz="2000" kern="1200">
                <a:solidFill>
                  <a:srgbClr val="303E3F"/>
                </a:solidFill>
                <a:latin typeface="+mn-lt"/>
                <a:ea typeface="+mn-ea"/>
                <a:cs typeface="+mn-cs"/>
              </a:defRPr>
            </a:lvl4pPr>
            <a:lvl5pPr marL="3159705" indent="-351078" algn="l" defTabSz="702158" rtl="0" eaLnBrk="1" latinLnBrk="0" hangingPunct="1">
              <a:spcBef>
                <a:spcPct val="20000"/>
              </a:spcBef>
              <a:buFont typeface="Arial"/>
              <a:buChar char="»"/>
              <a:defRPr sz="2000" kern="1200">
                <a:solidFill>
                  <a:srgbClr val="303E3F"/>
                </a:solidFill>
                <a:latin typeface="+mn-lt"/>
                <a:ea typeface="+mn-ea"/>
                <a:cs typeface="+mn-cs"/>
              </a:defRPr>
            </a:lvl5pPr>
            <a:lvl6pPr marL="3861863" indent="-351078" algn="l" defTabSz="702158" rtl="0" eaLnBrk="1" latinLnBrk="0" hangingPunct="1">
              <a:spcBef>
                <a:spcPct val="20000"/>
              </a:spcBef>
              <a:buFont typeface="Arial"/>
              <a:buChar char="•"/>
              <a:defRPr sz="3100" kern="1200">
                <a:solidFill>
                  <a:schemeClr val="tx1"/>
                </a:solidFill>
                <a:latin typeface="+mn-lt"/>
                <a:ea typeface="+mn-ea"/>
                <a:cs typeface="+mn-cs"/>
              </a:defRPr>
            </a:lvl6pPr>
            <a:lvl7pPr marL="4564018" indent="-351078" algn="l" defTabSz="702158" rtl="0" eaLnBrk="1" latinLnBrk="0" hangingPunct="1">
              <a:spcBef>
                <a:spcPct val="20000"/>
              </a:spcBef>
              <a:buFont typeface="Arial"/>
              <a:buChar char="•"/>
              <a:defRPr sz="3100" kern="1200">
                <a:solidFill>
                  <a:schemeClr val="tx1"/>
                </a:solidFill>
                <a:latin typeface="+mn-lt"/>
                <a:ea typeface="+mn-ea"/>
                <a:cs typeface="+mn-cs"/>
              </a:defRPr>
            </a:lvl7pPr>
            <a:lvl8pPr marL="5266175" indent="-351078" algn="l" defTabSz="702158" rtl="0" eaLnBrk="1" latinLnBrk="0" hangingPunct="1">
              <a:spcBef>
                <a:spcPct val="20000"/>
              </a:spcBef>
              <a:buFont typeface="Arial"/>
              <a:buChar char="•"/>
              <a:defRPr sz="3100" kern="1200">
                <a:solidFill>
                  <a:schemeClr val="tx1"/>
                </a:solidFill>
                <a:latin typeface="+mn-lt"/>
                <a:ea typeface="+mn-ea"/>
                <a:cs typeface="+mn-cs"/>
              </a:defRPr>
            </a:lvl8pPr>
            <a:lvl9pPr marL="5968331" indent="-351078" algn="l" defTabSz="702158" rtl="0" eaLnBrk="1" latinLnBrk="0" hangingPunct="1">
              <a:spcBef>
                <a:spcPct val="20000"/>
              </a:spcBef>
              <a:buFont typeface="Arial"/>
              <a:buChar char="•"/>
              <a:defRPr sz="3100" kern="1200">
                <a:solidFill>
                  <a:schemeClr val="tx1"/>
                </a:solidFill>
                <a:latin typeface="+mn-lt"/>
                <a:ea typeface="+mn-ea"/>
                <a:cs typeface="+mn-cs"/>
              </a:defRPr>
            </a:lvl9pPr>
          </a:lstStyle>
          <a:p>
            <a:pPr marL="0" indent="0" algn="ctr">
              <a:buNone/>
            </a:pPr>
            <a:r>
              <a:rPr lang="de-DE" sz="6000" b="1" dirty="0">
                <a:solidFill>
                  <a:srgbClr val="2D3C3D"/>
                </a:solidFill>
                <a:latin typeface="Threespin-CondDemibold"/>
                <a:ea typeface="+mn-lt"/>
                <a:cs typeface="+mn-lt"/>
              </a:rPr>
              <a:t>VR und AR sind nachweislich einprägsamer, vermeiden Reisekosten und können Situationen simulieren, die in einer physischen Umgebung unmöglich sind.</a:t>
            </a:r>
            <a:endParaRPr lang="de-DE" dirty="0">
              <a:solidFill>
                <a:srgbClr val="0098A5"/>
              </a:solidFill>
            </a:endParaRPr>
          </a:p>
        </p:txBody>
      </p:sp>
    </p:spTree>
    <p:extLst>
      <p:ext uri="{BB962C8B-B14F-4D97-AF65-F5344CB8AC3E}">
        <p14:creationId xmlns:p14="http://schemas.microsoft.com/office/powerpoint/2010/main" val="223262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4B0F4-B480-C020-DBC6-FC62ACE0F04C}"/>
              </a:ext>
            </a:extLst>
          </p:cNvPr>
          <p:cNvSpPr>
            <a:spLocks noGrp="1"/>
          </p:cNvSpPr>
          <p:nvPr>
            <p:ph type="ctrTitle"/>
          </p:nvPr>
        </p:nvSpPr>
        <p:spPr>
          <a:xfrm>
            <a:off x="1289537" y="3220448"/>
            <a:ext cx="10111887" cy="3465800"/>
          </a:xfrm>
        </p:spPr>
        <p:txBody>
          <a:bodyPr/>
          <a:lstStyle/>
          <a:p>
            <a:r>
              <a:rPr lang="de-DE" dirty="0"/>
              <a:t>Wie VR/AR-Trainings erstellen?</a:t>
            </a:r>
            <a:endParaRPr lang="en-GB" dirty="0"/>
          </a:p>
        </p:txBody>
      </p:sp>
      <p:sp>
        <p:nvSpPr>
          <p:cNvPr id="5" name="Subtitle 4">
            <a:extLst>
              <a:ext uri="{FF2B5EF4-FFF2-40B4-BE49-F238E27FC236}">
                <a16:creationId xmlns:a16="http://schemas.microsoft.com/office/drawing/2014/main" id="{CADA6EF5-356F-6F96-66CE-0D7ED81B10A0}"/>
              </a:ext>
            </a:extLst>
          </p:cNvPr>
          <p:cNvSpPr>
            <a:spLocks noGrp="1"/>
          </p:cNvSpPr>
          <p:nvPr>
            <p:ph type="subTitle" idx="1"/>
          </p:nvPr>
        </p:nvSpPr>
        <p:spPr/>
        <p:txBody>
          <a:bodyPr/>
          <a:lstStyle/>
          <a:p>
            <a:endParaRPr lang="en-GB"/>
          </a:p>
        </p:txBody>
      </p:sp>
      <p:sp>
        <p:nvSpPr>
          <p:cNvPr id="3" name="Slide Number Placeholder 2">
            <a:extLst>
              <a:ext uri="{FF2B5EF4-FFF2-40B4-BE49-F238E27FC236}">
                <a16:creationId xmlns:a16="http://schemas.microsoft.com/office/drawing/2014/main" id="{C5B4BD11-6768-9D61-082A-971259BCDE6E}"/>
              </a:ext>
            </a:extLst>
          </p:cNvPr>
          <p:cNvSpPr>
            <a:spLocks noGrp="1"/>
          </p:cNvSpPr>
          <p:nvPr>
            <p:ph type="sldNum" sz="quarter" idx="4294967295"/>
          </p:nvPr>
        </p:nvSpPr>
        <p:spPr>
          <a:xfrm>
            <a:off x="14508163" y="10083800"/>
            <a:ext cx="4211637" cy="306388"/>
          </a:xfrm>
        </p:spPr>
        <p:txBody>
          <a:bodyPr/>
          <a:lstStyle/>
          <a:p>
            <a:pPr algn="r"/>
            <a:fld id="{3A5BA11C-165E-42F1-81A1-D7D123A5606A}" type="slidenum">
              <a:rPr lang="de-DE" smtClean="0"/>
              <a:pPr algn="r"/>
              <a:t>27</a:t>
            </a:fld>
            <a:endParaRPr lang="de-DE"/>
          </a:p>
        </p:txBody>
      </p:sp>
    </p:spTree>
    <p:extLst>
      <p:ext uri="{BB962C8B-B14F-4D97-AF65-F5344CB8AC3E}">
        <p14:creationId xmlns:p14="http://schemas.microsoft.com/office/powerpoint/2010/main" val="3019489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746359-6F3E-48ED-A023-388A6723DF1A}"/>
              </a:ext>
            </a:extLst>
          </p:cNvPr>
          <p:cNvSpPr>
            <a:spLocks noGrp="1"/>
          </p:cNvSpPr>
          <p:nvPr>
            <p:ph type="title"/>
          </p:nvPr>
        </p:nvSpPr>
        <p:spPr>
          <a:xfrm>
            <a:off x="557999" y="996525"/>
            <a:ext cx="16176863" cy="880477"/>
          </a:xfrm>
        </p:spPr>
        <p:txBody>
          <a:bodyPr/>
          <a:lstStyle/>
          <a:p>
            <a:r>
              <a:rPr lang="de-DE" err="1"/>
              <a:t>How</a:t>
            </a:r>
            <a:r>
              <a:rPr lang="de-DE"/>
              <a:t> </a:t>
            </a:r>
            <a:r>
              <a:rPr lang="de-DE" err="1"/>
              <a:t>to</a:t>
            </a:r>
            <a:r>
              <a:rPr lang="de-DE"/>
              <a:t> </a:t>
            </a:r>
            <a:r>
              <a:rPr lang="de-DE" err="1"/>
              <a:t>choose</a:t>
            </a:r>
            <a:r>
              <a:rPr lang="de-DE"/>
              <a:t> an initial </a:t>
            </a:r>
            <a:r>
              <a:rPr lang="de-DE" err="1"/>
              <a:t>training</a:t>
            </a:r>
            <a:r>
              <a:rPr lang="de-DE"/>
              <a:t> </a:t>
            </a:r>
            <a:r>
              <a:rPr lang="de-DE" err="1"/>
              <a:t>unit</a:t>
            </a:r>
            <a:endParaRPr lang="de-DE"/>
          </a:p>
        </p:txBody>
      </p:sp>
      <p:sp>
        <p:nvSpPr>
          <p:cNvPr id="4" name="Inhaltsplatzhalter 3">
            <a:extLst>
              <a:ext uri="{FF2B5EF4-FFF2-40B4-BE49-F238E27FC236}">
                <a16:creationId xmlns:a16="http://schemas.microsoft.com/office/drawing/2014/main" id="{71205F8E-A4D0-49B4-913C-7F07159AD4B1}"/>
              </a:ext>
            </a:extLst>
          </p:cNvPr>
          <p:cNvSpPr>
            <a:spLocks noGrp="1"/>
          </p:cNvSpPr>
          <p:nvPr>
            <p:ph idx="1"/>
          </p:nvPr>
        </p:nvSpPr>
        <p:spPr/>
        <p:txBody>
          <a:bodyPr/>
          <a:lstStyle/>
          <a:p>
            <a:pPr marL="0" indent="0">
              <a:buNone/>
            </a:pPr>
            <a:endParaRPr lang="de-DE"/>
          </a:p>
        </p:txBody>
      </p:sp>
      <p:graphicFrame>
        <p:nvGraphicFramePr>
          <p:cNvPr id="5" name="Tabelle 5">
            <a:extLst>
              <a:ext uri="{FF2B5EF4-FFF2-40B4-BE49-F238E27FC236}">
                <a16:creationId xmlns:a16="http://schemas.microsoft.com/office/drawing/2014/main" id="{EAF6AA0C-C93C-4B7B-9BE9-C248C1924CA2}"/>
              </a:ext>
            </a:extLst>
          </p:cNvPr>
          <p:cNvGraphicFramePr>
            <a:graphicFrameLocks noGrp="1"/>
          </p:cNvGraphicFramePr>
          <p:nvPr/>
        </p:nvGraphicFramePr>
        <p:xfrm>
          <a:off x="539137" y="3396343"/>
          <a:ext cx="17622664" cy="5428341"/>
        </p:xfrm>
        <a:graphic>
          <a:graphicData uri="http://schemas.openxmlformats.org/drawingml/2006/table">
            <a:tbl>
              <a:tblPr firstRow="1" bandRow="1">
                <a:tableStyleId>{5C22544A-7EE6-4342-B048-85BDC9FD1C3A}</a:tableStyleId>
              </a:tblPr>
              <a:tblGrid>
                <a:gridCol w="2202833">
                  <a:extLst>
                    <a:ext uri="{9D8B030D-6E8A-4147-A177-3AD203B41FA5}">
                      <a16:colId xmlns:a16="http://schemas.microsoft.com/office/drawing/2014/main" val="3749103602"/>
                    </a:ext>
                  </a:extLst>
                </a:gridCol>
                <a:gridCol w="2202833">
                  <a:extLst>
                    <a:ext uri="{9D8B030D-6E8A-4147-A177-3AD203B41FA5}">
                      <a16:colId xmlns:a16="http://schemas.microsoft.com/office/drawing/2014/main" val="3638162337"/>
                    </a:ext>
                  </a:extLst>
                </a:gridCol>
                <a:gridCol w="2202833">
                  <a:extLst>
                    <a:ext uri="{9D8B030D-6E8A-4147-A177-3AD203B41FA5}">
                      <a16:colId xmlns:a16="http://schemas.microsoft.com/office/drawing/2014/main" val="2958332638"/>
                    </a:ext>
                  </a:extLst>
                </a:gridCol>
                <a:gridCol w="2202833">
                  <a:extLst>
                    <a:ext uri="{9D8B030D-6E8A-4147-A177-3AD203B41FA5}">
                      <a16:colId xmlns:a16="http://schemas.microsoft.com/office/drawing/2014/main" val="3426873886"/>
                    </a:ext>
                  </a:extLst>
                </a:gridCol>
                <a:gridCol w="2202833">
                  <a:extLst>
                    <a:ext uri="{9D8B030D-6E8A-4147-A177-3AD203B41FA5}">
                      <a16:colId xmlns:a16="http://schemas.microsoft.com/office/drawing/2014/main" val="4119091851"/>
                    </a:ext>
                  </a:extLst>
                </a:gridCol>
                <a:gridCol w="2202833">
                  <a:extLst>
                    <a:ext uri="{9D8B030D-6E8A-4147-A177-3AD203B41FA5}">
                      <a16:colId xmlns:a16="http://schemas.microsoft.com/office/drawing/2014/main" val="3554211900"/>
                    </a:ext>
                  </a:extLst>
                </a:gridCol>
                <a:gridCol w="2202833">
                  <a:extLst>
                    <a:ext uri="{9D8B030D-6E8A-4147-A177-3AD203B41FA5}">
                      <a16:colId xmlns:a16="http://schemas.microsoft.com/office/drawing/2014/main" val="3840388019"/>
                    </a:ext>
                  </a:extLst>
                </a:gridCol>
                <a:gridCol w="2202833">
                  <a:extLst>
                    <a:ext uri="{9D8B030D-6E8A-4147-A177-3AD203B41FA5}">
                      <a16:colId xmlns:a16="http://schemas.microsoft.com/office/drawing/2014/main" val="2374956005"/>
                    </a:ext>
                  </a:extLst>
                </a:gridCol>
              </a:tblGrid>
              <a:tr h="2119408">
                <a:tc>
                  <a:txBody>
                    <a:bodyPr/>
                    <a:lstStyle/>
                    <a:p>
                      <a:endParaRPr lang="de-DE" sz="1600"/>
                    </a:p>
                  </a:txBody>
                  <a:tcPr/>
                </a:tc>
                <a:tc>
                  <a:txBody>
                    <a:bodyPr/>
                    <a:lstStyle/>
                    <a:p>
                      <a:r>
                        <a:rPr lang="de-DE" sz="1600"/>
                        <a:t>Do </a:t>
                      </a:r>
                      <a:r>
                        <a:rPr lang="de-DE" sz="1600" err="1"/>
                        <a:t>situations</a:t>
                      </a:r>
                      <a:r>
                        <a:rPr lang="de-DE" sz="1600"/>
                        <a:t> </a:t>
                      </a:r>
                      <a:r>
                        <a:rPr lang="de-DE" sz="1600" err="1"/>
                        <a:t>likely</a:t>
                      </a:r>
                      <a:r>
                        <a:rPr lang="de-DE" sz="1600"/>
                        <a:t> </a:t>
                      </a:r>
                      <a:r>
                        <a:rPr lang="de-DE" sz="1600" err="1"/>
                        <a:t>cause</a:t>
                      </a:r>
                      <a:r>
                        <a:rPr lang="de-DE" sz="1600"/>
                        <a:t> strong human </a:t>
                      </a:r>
                      <a:r>
                        <a:rPr lang="de-DE" sz="1600" err="1"/>
                        <a:t>responses</a:t>
                      </a:r>
                      <a:r>
                        <a:rPr lang="de-DE" sz="1600"/>
                        <a:t> like stress, </a:t>
                      </a:r>
                      <a:r>
                        <a:rPr lang="de-DE" sz="1600" err="1"/>
                        <a:t>fear</a:t>
                      </a:r>
                      <a:r>
                        <a:rPr lang="de-DE" sz="1600"/>
                        <a:t>, …?</a:t>
                      </a:r>
                    </a:p>
                  </a:txBody>
                  <a:tcPr/>
                </a:tc>
                <a:tc>
                  <a:txBody>
                    <a:bodyPr/>
                    <a:lstStyle/>
                    <a:p>
                      <a:r>
                        <a:rPr lang="de-DE" sz="1600" err="1"/>
                        <a:t>Does</a:t>
                      </a:r>
                      <a:r>
                        <a:rPr lang="de-DE" sz="1600"/>
                        <a:t> </a:t>
                      </a:r>
                      <a:r>
                        <a:rPr lang="de-DE" sz="1600" err="1"/>
                        <a:t>it</a:t>
                      </a:r>
                      <a:r>
                        <a:rPr lang="de-DE" sz="1600"/>
                        <a:t> </a:t>
                      </a:r>
                      <a:r>
                        <a:rPr lang="de-DE" sz="1600" err="1"/>
                        <a:t>involve</a:t>
                      </a:r>
                      <a:r>
                        <a:rPr lang="de-DE" sz="1600"/>
                        <a:t> </a:t>
                      </a:r>
                      <a:r>
                        <a:rPr lang="de-DE" sz="1600" err="1"/>
                        <a:t>many</a:t>
                      </a:r>
                      <a:r>
                        <a:rPr lang="de-DE" sz="1600"/>
                        <a:t> </a:t>
                      </a:r>
                      <a:r>
                        <a:rPr lang="de-DE" sz="1600" err="1"/>
                        <a:t>procedural</a:t>
                      </a:r>
                      <a:r>
                        <a:rPr lang="de-DE" sz="1600"/>
                        <a:t> </a:t>
                      </a:r>
                      <a:r>
                        <a:rPr lang="de-DE" sz="1600" err="1"/>
                        <a:t>tasks</a:t>
                      </a:r>
                      <a:r>
                        <a:rPr lang="de-DE" sz="1600"/>
                        <a:t>?</a:t>
                      </a:r>
                    </a:p>
                  </a:txBody>
                  <a:tcPr/>
                </a:tc>
                <a:tc>
                  <a:txBody>
                    <a:bodyPr/>
                    <a:lstStyle/>
                    <a:p>
                      <a:r>
                        <a:rPr lang="de-DE" sz="1600" err="1"/>
                        <a:t>Does</a:t>
                      </a:r>
                      <a:r>
                        <a:rPr lang="de-DE" sz="1600"/>
                        <a:t> </a:t>
                      </a:r>
                      <a:r>
                        <a:rPr lang="de-DE" sz="1600" err="1"/>
                        <a:t>it</a:t>
                      </a:r>
                      <a:r>
                        <a:rPr lang="de-DE" sz="1600"/>
                        <a:t> </a:t>
                      </a:r>
                      <a:r>
                        <a:rPr lang="de-DE" sz="1600" err="1"/>
                        <a:t>involve</a:t>
                      </a:r>
                      <a:r>
                        <a:rPr lang="de-DE" sz="1600"/>
                        <a:t> </a:t>
                      </a:r>
                      <a:r>
                        <a:rPr lang="de-DE" sz="1600" err="1"/>
                        <a:t>repeated</a:t>
                      </a:r>
                      <a:r>
                        <a:rPr lang="de-DE" sz="1600"/>
                        <a:t> </a:t>
                      </a:r>
                      <a:r>
                        <a:rPr lang="de-DE" sz="1600" err="1"/>
                        <a:t>motoric</a:t>
                      </a:r>
                      <a:r>
                        <a:rPr lang="de-DE" sz="1600"/>
                        <a:t> </a:t>
                      </a:r>
                      <a:r>
                        <a:rPr lang="de-DE" sz="1600" err="1"/>
                        <a:t>tasks</a:t>
                      </a:r>
                      <a:r>
                        <a:rPr lang="de-DE" sz="1600"/>
                        <a:t>?</a:t>
                      </a:r>
                    </a:p>
                  </a:txBody>
                  <a:tcPr/>
                </a:tc>
                <a:tc>
                  <a:txBody>
                    <a:bodyPr/>
                    <a:lstStyle/>
                    <a:p>
                      <a:r>
                        <a:rPr lang="de-DE" sz="1600" err="1"/>
                        <a:t>Is</a:t>
                      </a:r>
                      <a:r>
                        <a:rPr lang="de-DE" sz="1600"/>
                        <a:t> </a:t>
                      </a:r>
                      <a:r>
                        <a:rPr lang="de-DE" sz="1600" err="1"/>
                        <a:t>it</a:t>
                      </a:r>
                      <a:r>
                        <a:rPr lang="de-DE" sz="1600"/>
                        <a:t> </a:t>
                      </a:r>
                      <a:r>
                        <a:rPr lang="de-DE" sz="1600" err="1"/>
                        <a:t>legally</a:t>
                      </a:r>
                      <a:r>
                        <a:rPr lang="de-DE" sz="1600"/>
                        <a:t> </a:t>
                      </a:r>
                      <a:r>
                        <a:rPr lang="de-DE" sz="1600" err="1"/>
                        <a:t>required</a:t>
                      </a:r>
                      <a:r>
                        <a:rPr lang="de-DE" sz="1600"/>
                        <a:t>?</a:t>
                      </a:r>
                    </a:p>
                  </a:txBody>
                  <a:tcPr/>
                </a:tc>
                <a:tc>
                  <a:txBody>
                    <a:bodyPr/>
                    <a:lstStyle/>
                    <a:p>
                      <a:r>
                        <a:rPr lang="de-DE" sz="1600" err="1"/>
                        <a:t>Is</a:t>
                      </a:r>
                      <a:r>
                        <a:rPr lang="de-DE" sz="1600"/>
                        <a:t> </a:t>
                      </a:r>
                      <a:r>
                        <a:rPr lang="de-DE" sz="1600" err="1"/>
                        <a:t>it</a:t>
                      </a:r>
                      <a:r>
                        <a:rPr lang="de-DE" sz="1600"/>
                        <a:t> expensive </a:t>
                      </a:r>
                      <a:r>
                        <a:rPr lang="de-DE" sz="1600" err="1"/>
                        <a:t>to</a:t>
                      </a:r>
                      <a:r>
                        <a:rPr lang="de-DE" sz="1600"/>
                        <a:t> </a:t>
                      </a:r>
                      <a:r>
                        <a:rPr lang="de-DE" sz="1600" err="1"/>
                        <a:t>train</a:t>
                      </a:r>
                      <a:r>
                        <a:rPr lang="de-DE" sz="1600"/>
                        <a:t> in </a:t>
                      </a:r>
                      <a:r>
                        <a:rPr lang="de-DE" sz="1600" err="1"/>
                        <a:t>reality</a:t>
                      </a:r>
                      <a:r>
                        <a:rPr lang="de-DE" sz="1600"/>
                        <a:t>?</a:t>
                      </a:r>
                    </a:p>
                  </a:txBody>
                  <a:tcPr/>
                </a:tc>
                <a:tc>
                  <a:txBody>
                    <a:bodyPr/>
                    <a:lstStyle/>
                    <a:p>
                      <a:r>
                        <a:rPr lang="de-DE" sz="1600" err="1"/>
                        <a:t>Is</a:t>
                      </a:r>
                      <a:r>
                        <a:rPr lang="de-DE" sz="1600"/>
                        <a:t> </a:t>
                      </a:r>
                      <a:r>
                        <a:rPr lang="de-DE" sz="1600" err="1"/>
                        <a:t>it</a:t>
                      </a:r>
                      <a:r>
                        <a:rPr lang="de-DE" sz="1600"/>
                        <a:t> </a:t>
                      </a:r>
                      <a:r>
                        <a:rPr lang="de-DE" sz="1600" err="1"/>
                        <a:t>dangerous</a:t>
                      </a:r>
                      <a:r>
                        <a:rPr lang="de-DE" sz="1600"/>
                        <a:t> </a:t>
                      </a:r>
                      <a:r>
                        <a:rPr lang="de-DE" sz="1600" err="1"/>
                        <a:t>to</a:t>
                      </a:r>
                      <a:r>
                        <a:rPr lang="de-DE" sz="1600"/>
                        <a:t> </a:t>
                      </a:r>
                      <a:r>
                        <a:rPr lang="de-DE" sz="1600" err="1"/>
                        <a:t>train</a:t>
                      </a:r>
                      <a:r>
                        <a:rPr lang="de-DE" sz="1600"/>
                        <a:t> in </a:t>
                      </a:r>
                      <a:r>
                        <a:rPr lang="de-DE" sz="1600" err="1"/>
                        <a:t>reality</a:t>
                      </a:r>
                      <a:r>
                        <a:rPr lang="de-DE" sz="1600"/>
                        <a:t>? </a:t>
                      </a:r>
                    </a:p>
                  </a:txBody>
                  <a:tcPr/>
                </a:tc>
                <a:tc>
                  <a:txBody>
                    <a:bodyPr/>
                    <a:lstStyle/>
                    <a:p>
                      <a:r>
                        <a:rPr lang="de-DE" sz="1600" err="1"/>
                        <a:t>Does</a:t>
                      </a:r>
                      <a:r>
                        <a:rPr lang="de-DE" sz="1600"/>
                        <a:t> </a:t>
                      </a:r>
                      <a:r>
                        <a:rPr lang="de-DE" sz="1600" err="1"/>
                        <a:t>it</a:t>
                      </a:r>
                      <a:r>
                        <a:rPr lang="de-DE" sz="1600"/>
                        <a:t> </a:t>
                      </a:r>
                      <a:r>
                        <a:rPr lang="de-DE" sz="1600" err="1"/>
                        <a:t>involve</a:t>
                      </a:r>
                      <a:r>
                        <a:rPr lang="de-DE" sz="1600"/>
                        <a:t> </a:t>
                      </a:r>
                      <a:r>
                        <a:rPr lang="de-DE" sz="1600" err="1"/>
                        <a:t>factors</a:t>
                      </a:r>
                      <a:r>
                        <a:rPr lang="de-DE" sz="1600"/>
                        <a:t> </a:t>
                      </a:r>
                      <a:r>
                        <a:rPr lang="de-DE" sz="1600" err="1"/>
                        <a:t>which</a:t>
                      </a:r>
                      <a:r>
                        <a:rPr lang="de-DE" sz="1600"/>
                        <a:t> </a:t>
                      </a:r>
                      <a:r>
                        <a:rPr lang="de-DE" sz="1600" err="1"/>
                        <a:t>are</a:t>
                      </a:r>
                      <a:r>
                        <a:rPr lang="de-DE" sz="1600"/>
                        <a:t> </a:t>
                      </a:r>
                      <a:r>
                        <a:rPr lang="de-DE" sz="1600" err="1"/>
                        <a:t>difficult</a:t>
                      </a:r>
                      <a:r>
                        <a:rPr lang="de-DE" sz="1600"/>
                        <a:t> </a:t>
                      </a:r>
                      <a:r>
                        <a:rPr lang="de-DE" sz="1600" err="1"/>
                        <a:t>to</a:t>
                      </a:r>
                      <a:r>
                        <a:rPr lang="de-DE" sz="1600"/>
                        <a:t> </a:t>
                      </a:r>
                      <a:r>
                        <a:rPr lang="de-DE" sz="1600" err="1"/>
                        <a:t>simulate</a:t>
                      </a:r>
                      <a:r>
                        <a:rPr lang="de-DE" sz="1600"/>
                        <a:t> in </a:t>
                      </a:r>
                      <a:r>
                        <a:rPr lang="de-DE" sz="1600" err="1"/>
                        <a:t>reality</a:t>
                      </a:r>
                      <a:r>
                        <a:rPr lang="de-DE" sz="1600"/>
                        <a:t>?</a:t>
                      </a:r>
                    </a:p>
                  </a:txBody>
                  <a:tcPr/>
                </a:tc>
                <a:extLst>
                  <a:ext uri="{0D108BD9-81ED-4DB2-BD59-A6C34878D82A}">
                    <a16:rowId xmlns:a16="http://schemas.microsoft.com/office/drawing/2014/main" val="3471925633"/>
                  </a:ext>
                </a:extLst>
              </a:tr>
              <a:tr h="748449">
                <a:tc>
                  <a:txBody>
                    <a:bodyPr/>
                    <a:lstStyle/>
                    <a:p>
                      <a:r>
                        <a:rPr lang="de-DE" sz="1600"/>
                        <a:t>Chemistry Lab </a:t>
                      </a:r>
                      <a:r>
                        <a:rPr lang="de-DE" sz="1600" err="1"/>
                        <a:t>Safety</a:t>
                      </a:r>
                      <a:r>
                        <a:rPr lang="de-DE" sz="1600"/>
                        <a:t> Training</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extLst>
                  <a:ext uri="{0D108BD9-81ED-4DB2-BD59-A6C34878D82A}">
                    <a16:rowId xmlns:a16="http://schemas.microsoft.com/office/drawing/2014/main" val="4143264636"/>
                  </a:ext>
                </a:extLst>
              </a:tr>
              <a:tr h="748449">
                <a:tc>
                  <a:txBody>
                    <a:bodyPr/>
                    <a:lstStyle/>
                    <a:p>
                      <a:r>
                        <a:rPr lang="de-DE" sz="1600"/>
                        <a:t>VR Spill </a:t>
                      </a:r>
                      <a:r>
                        <a:rPr lang="de-DE" sz="1600" err="1"/>
                        <a:t>Prevention</a:t>
                      </a:r>
                      <a:r>
                        <a:rPr lang="de-DE" sz="1600"/>
                        <a:t> Training</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endParaRPr lang="de-DE" sz="2000"/>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extLst>
                  <a:ext uri="{0D108BD9-81ED-4DB2-BD59-A6C34878D82A}">
                    <a16:rowId xmlns:a16="http://schemas.microsoft.com/office/drawing/2014/main" val="3686199271"/>
                  </a:ext>
                </a:extLst>
              </a:tr>
              <a:tr h="748449">
                <a:tc>
                  <a:txBody>
                    <a:bodyPr/>
                    <a:lstStyle/>
                    <a:p>
                      <a:r>
                        <a:rPr lang="de-DE" sz="1600"/>
                        <a:t>AR Cargo</a:t>
                      </a:r>
                      <a:br>
                        <a:rPr lang="de-DE" sz="1600"/>
                      </a:br>
                      <a:r>
                        <a:rPr lang="de-DE" sz="1600"/>
                        <a:t>Training</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extLst>
                  <a:ext uri="{0D108BD9-81ED-4DB2-BD59-A6C34878D82A}">
                    <a16:rowId xmlns:a16="http://schemas.microsoft.com/office/drawing/2014/main" val="2149359459"/>
                  </a:ext>
                </a:extLst>
              </a:tr>
              <a:tr h="1063586">
                <a:tc>
                  <a:txBody>
                    <a:bodyPr/>
                    <a:lstStyle/>
                    <a:p>
                      <a:pPr marL="0" marR="0" lvl="0" indent="0" algn="l" defTabSz="702158" rtl="0" eaLnBrk="1" fontAlgn="auto" latinLnBrk="0" hangingPunct="1">
                        <a:lnSpc>
                          <a:spcPct val="100000"/>
                        </a:lnSpc>
                        <a:spcBef>
                          <a:spcPts val="0"/>
                        </a:spcBef>
                        <a:spcAft>
                          <a:spcPts val="0"/>
                        </a:spcAft>
                        <a:buClrTx/>
                        <a:buSzTx/>
                        <a:buFontTx/>
                        <a:buNone/>
                        <a:tabLst/>
                        <a:defRPr/>
                      </a:pPr>
                      <a:r>
                        <a:rPr lang="de-DE" sz="1600" err="1">
                          <a:latin typeface="Threespin-Bold" panose="02000505060000020003" pitchFamily="2" charset="0"/>
                        </a:rPr>
                        <a:t>Your</a:t>
                      </a:r>
                      <a:r>
                        <a:rPr lang="de-DE" sz="1600">
                          <a:latin typeface="Threespin-Bold" panose="02000505060000020003" pitchFamily="2" charset="0"/>
                        </a:rPr>
                        <a:t> </a:t>
                      </a:r>
                      <a:r>
                        <a:rPr lang="de-DE" sz="1600" err="1">
                          <a:latin typeface="Threespin-Bold" panose="02000505060000020003" pitchFamily="2" charset="0"/>
                        </a:rPr>
                        <a:t>training</a:t>
                      </a:r>
                      <a:r>
                        <a:rPr lang="de-DE" sz="1600">
                          <a:latin typeface="Threespin-Bold" panose="02000505060000020003" pitchFamily="2" charset="0"/>
                        </a:rPr>
                        <a:t> </a:t>
                      </a:r>
                      <a:r>
                        <a:rPr lang="de-DE" sz="1600" err="1">
                          <a:latin typeface="Threespin-Bold" panose="02000505060000020003" pitchFamily="2" charset="0"/>
                        </a:rPr>
                        <a:t>idea</a:t>
                      </a:r>
                      <a:endParaRPr lang="de-DE" sz="1600">
                        <a:latin typeface="Threespin-Bold" panose="02000505060000020003" pitchFamily="2" charset="0"/>
                      </a:endParaRPr>
                    </a:p>
                    <a:p>
                      <a:endParaRPr lang="de-DE" sz="1600"/>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tc>
                  <a:txBody>
                    <a:bodyPr/>
                    <a:lstStyle/>
                    <a:p>
                      <a:r>
                        <a:rPr lang="de-DE" sz="2000"/>
                        <a:t>?</a:t>
                      </a:r>
                    </a:p>
                  </a:txBody>
                  <a:tcPr/>
                </a:tc>
                <a:extLst>
                  <a:ext uri="{0D108BD9-81ED-4DB2-BD59-A6C34878D82A}">
                    <a16:rowId xmlns:a16="http://schemas.microsoft.com/office/drawing/2014/main" val="2336825021"/>
                  </a:ext>
                </a:extLst>
              </a:tr>
            </a:tbl>
          </a:graphicData>
        </a:graphic>
      </p:graphicFrame>
    </p:spTree>
    <p:extLst>
      <p:ext uri="{BB962C8B-B14F-4D97-AF65-F5344CB8AC3E}">
        <p14:creationId xmlns:p14="http://schemas.microsoft.com/office/powerpoint/2010/main" val="2113965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097C4D6C-6B33-12BD-ED70-F7F33892B3D7}"/>
              </a:ext>
            </a:extLst>
          </p:cNvPr>
          <p:cNvSpPr>
            <a:spLocks noGrp="1"/>
          </p:cNvSpPr>
          <p:nvPr>
            <p:ph type="body" sz="quarter" idx="12"/>
          </p:nvPr>
        </p:nvSpPr>
        <p:spPr>
          <a:xfrm>
            <a:off x="1202182" y="3267547"/>
            <a:ext cx="16042272" cy="4860925"/>
          </a:xfrm>
        </p:spPr>
        <p:txBody>
          <a:bodyPr/>
          <a:lstStyle/>
          <a:p>
            <a:pPr algn="ctr">
              <a:buNone/>
            </a:pPr>
            <a:r>
              <a:rPr lang="de-DE" sz="16000" dirty="0">
                <a:solidFill>
                  <a:srgbClr val="27A7B6"/>
                </a:solidFill>
              </a:rPr>
              <a:t>RULE</a:t>
            </a:r>
          </a:p>
        </p:txBody>
      </p:sp>
      <p:sp>
        <p:nvSpPr>
          <p:cNvPr id="2" name="Titel 5">
            <a:extLst>
              <a:ext uri="{FF2B5EF4-FFF2-40B4-BE49-F238E27FC236}">
                <a16:creationId xmlns:a16="http://schemas.microsoft.com/office/drawing/2014/main" id="{8A4BCB6A-C9C0-6EF2-BD40-9B711B50D40F}"/>
              </a:ext>
            </a:extLst>
          </p:cNvPr>
          <p:cNvSpPr txBox="1">
            <a:spLocks/>
          </p:cNvSpPr>
          <p:nvPr/>
        </p:nvSpPr>
        <p:spPr>
          <a:xfrm>
            <a:off x="1233135" y="1190188"/>
            <a:ext cx="15799805" cy="3373467"/>
          </a:xfrm>
          <a:prstGeom prst="rect">
            <a:avLst/>
          </a:prstGeom>
        </p:spPr>
        <p:txBody>
          <a:bodyPr/>
          <a:lstStyle>
            <a:lvl1pPr algn="l" defTabSz="702198" rtl="0" eaLnBrk="1" latinLnBrk="0" hangingPunct="1">
              <a:spcBef>
                <a:spcPct val="0"/>
              </a:spcBef>
              <a:buNone/>
              <a:defRPr sz="4800" kern="1200">
                <a:solidFill>
                  <a:schemeClr val="tx1"/>
                </a:solidFill>
                <a:latin typeface="Threespin-CondDemibold" panose="020B0706030101010102" pitchFamily="34" charset="0"/>
                <a:ea typeface="+mj-ea"/>
                <a:cs typeface="+mj-cs"/>
              </a:defRPr>
            </a:lvl1pPr>
          </a:lstStyle>
          <a:p>
            <a:pPr algn="ctr"/>
            <a:r>
              <a:rPr lang="de-DE" sz="4200" dirty="0"/>
              <a:t>Wann ist der Einsatz von VR/AR am besten?</a:t>
            </a:r>
          </a:p>
          <a:p>
            <a:pPr algn="ctr"/>
            <a:r>
              <a:rPr lang="de-DE" sz="4200" dirty="0"/>
              <a:t>Wir haben eine „</a:t>
            </a:r>
            <a:r>
              <a:rPr lang="de-DE" sz="4200" dirty="0" err="1"/>
              <a:t>rule</a:t>
            </a:r>
            <a:r>
              <a:rPr lang="de-DE" sz="4200" dirty="0"/>
              <a:t>“ für Sie:</a:t>
            </a:r>
            <a:endParaRPr lang="en-US" sz="4200" dirty="0"/>
          </a:p>
        </p:txBody>
      </p:sp>
    </p:spTree>
    <p:extLst>
      <p:ext uri="{BB962C8B-B14F-4D97-AF65-F5344CB8AC3E}">
        <p14:creationId xmlns:p14="http://schemas.microsoft.com/office/powerpoint/2010/main" val="2356930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4B0F4-B480-C020-DBC6-FC62ACE0F04C}"/>
              </a:ext>
            </a:extLst>
          </p:cNvPr>
          <p:cNvSpPr>
            <a:spLocks noGrp="1"/>
          </p:cNvSpPr>
          <p:nvPr>
            <p:ph type="ctrTitle"/>
          </p:nvPr>
        </p:nvSpPr>
        <p:spPr>
          <a:xfrm>
            <a:off x="1289538" y="5436439"/>
            <a:ext cx="8206154" cy="1249809"/>
          </a:xfrm>
        </p:spPr>
        <p:txBody>
          <a:bodyPr/>
          <a:lstStyle/>
          <a:p>
            <a:r>
              <a:rPr lang="en-GB" dirty="0" err="1"/>
              <a:t>Basiswissen</a:t>
            </a:r>
            <a:endParaRPr lang="en-GB" dirty="0"/>
          </a:p>
        </p:txBody>
      </p:sp>
      <p:sp>
        <p:nvSpPr>
          <p:cNvPr id="5" name="Subtitle 4">
            <a:extLst>
              <a:ext uri="{FF2B5EF4-FFF2-40B4-BE49-F238E27FC236}">
                <a16:creationId xmlns:a16="http://schemas.microsoft.com/office/drawing/2014/main" id="{CADA6EF5-356F-6F96-66CE-0D7ED81B10A0}"/>
              </a:ext>
            </a:extLst>
          </p:cNvPr>
          <p:cNvSpPr>
            <a:spLocks noGrp="1"/>
          </p:cNvSpPr>
          <p:nvPr>
            <p:ph type="subTitle" idx="1"/>
          </p:nvPr>
        </p:nvSpPr>
        <p:spPr/>
        <p:txBody>
          <a:bodyPr/>
          <a:lstStyle/>
          <a:p>
            <a:endParaRPr lang="en-GB"/>
          </a:p>
        </p:txBody>
      </p:sp>
      <p:sp>
        <p:nvSpPr>
          <p:cNvPr id="3" name="Slide Number Placeholder 2">
            <a:extLst>
              <a:ext uri="{FF2B5EF4-FFF2-40B4-BE49-F238E27FC236}">
                <a16:creationId xmlns:a16="http://schemas.microsoft.com/office/drawing/2014/main" id="{C5B4BD11-6768-9D61-082A-971259BCDE6E}"/>
              </a:ext>
            </a:extLst>
          </p:cNvPr>
          <p:cNvSpPr>
            <a:spLocks noGrp="1"/>
          </p:cNvSpPr>
          <p:nvPr>
            <p:ph type="sldNum" sz="quarter" idx="4294967295"/>
          </p:nvPr>
        </p:nvSpPr>
        <p:spPr>
          <a:xfrm>
            <a:off x="14508163" y="10083800"/>
            <a:ext cx="4211637" cy="306388"/>
          </a:xfrm>
        </p:spPr>
        <p:txBody>
          <a:bodyPr/>
          <a:lstStyle/>
          <a:p>
            <a:pPr algn="r"/>
            <a:fld id="{3A5BA11C-165E-42F1-81A1-D7D123A5606A}" type="slidenum">
              <a:rPr lang="de-DE" smtClean="0"/>
              <a:pPr algn="r"/>
              <a:t>3</a:t>
            </a:fld>
            <a:endParaRPr lang="de-DE"/>
          </a:p>
        </p:txBody>
      </p:sp>
    </p:spTree>
    <p:extLst>
      <p:ext uri="{BB962C8B-B14F-4D97-AF65-F5344CB8AC3E}">
        <p14:creationId xmlns:p14="http://schemas.microsoft.com/office/powerpoint/2010/main" val="404884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A062A-88E2-17D7-E966-D55EB5A539A0}"/>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C81951B1-36D3-32AD-049F-145BF402E671}"/>
              </a:ext>
            </a:extLst>
          </p:cNvPr>
          <p:cNvSpPr>
            <a:spLocks noGrp="1"/>
          </p:cNvSpPr>
          <p:nvPr>
            <p:ph type="body" sz="quarter" idx="12"/>
          </p:nvPr>
        </p:nvSpPr>
        <p:spPr>
          <a:xfrm>
            <a:off x="1159979" y="3267547"/>
            <a:ext cx="16042272" cy="4860925"/>
          </a:xfrm>
        </p:spPr>
        <p:txBody>
          <a:bodyPr/>
          <a:lstStyle/>
          <a:p>
            <a:pPr algn="ctr"/>
            <a:r>
              <a:rPr lang="de-DE" sz="16000">
                <a:solidFill>
                  <a:srgbClr val="27A7B6"/>
                </a:solidFill>
              </a:rPr>
              <a:t>R</a:t>
            </a:r>
            <a:r>
              <a:rPr lang="de-DE" sz="9600">
                <a:solidFill>
                  <a:srgbClr val="27A7B6"/>
                </a:solidFill>
              </a:rPr>
              <a:t>      </a:t>
            </a:r>
            <a:r>
              <a:rPr lang="de-DE" sz="16000">
                <a:solidFill>
                  <a:srgbClr val="27A7B6"/>
                </a:solidFill>
              </a:rPr>
              <a:t>U</a:t>
            </a:r>
            <a:r>
              <a:rPr lang="de-DE" sz="9600">
                <a:solidFill>
                  <a:srgbClr val="27A7B6"/>
                </a:solidFill>
              </a:rPr>
              <a:t>       </a:t>
            </a:r>
            <a:r>
              <a:rPr lang="de-DE" sz="16000">
                <a:solidFill>
                  <a:srgbClr val="27A7B6"/>
                </a:solidFill>
              </a:rPr>
              <a:t>L</a:t>
            </a:r>
            <a:r>
              <a:rPr lang="de-DE" sz="9600">
                <a:solidFill>
                  <a:srgbClr val="27A7B6"/>
                </a:solidFill>
              </a:rPr>
              <a:t>      </a:t>
            </a:r>
            <a:r>
              <a:rPr lang="de-DE" sz="16000">
                <a:solidFill>
                  <a:srgbClr val="27A7B6"/>
                </a:solidFill>
              </a:rPr>
              <a:t>E</a:t>
            </a:r>
          </a:p>
        </p:txBody>
      </p:sp>
      <p:sp>
        <p:nvSpPr>
          <p:cNvPr id="3" name="Textfeld 2">
            <a:extLst>
              <a:ext uri="{FF2B5EF4-FFF2-40B4-BE49-F238E27FC236}">
                <a16:creationId xmlns:a16="http://schemas.microsoft.com/office/drawing/2014/main" id="{30527F76-78B1-96DE-8547-77BD50E09102}"/>
              </a:ext>
            </a:extLst>
          </p:cNvPr>
          <p:cNvSpPr txBox="1"/>
          <p:nvPr/>
        </p:nvSpPr>
        <p:spPr>
          <a:xfrm>
            <a:off x="9570674" y="6773848"/>
            <a:ext cx="2902313" cy="1015663"/>
          </a:xfrm>
          <a:prstGeom prst="rect">
            <a:avLst/>
          </a:prstGeom>
          <a:noFill/>
        </p:spPr>
        <p:txBody>
          <a:bodyPr wrap="square">
            <a:spAutoFit/>
          </a:bodyPr>
          <a:lstStyle/>
          <a:p>
            <a:pPr algn="ctr">
              <a:buNone/>
            </a:pPr>
            <a:r>
              <a:rPr lang="de-DE" sz="3000" dirty="0" err="1">
                <a:solidFill>
                  <a:srgbClr val="27A7B6"/>
                </a:solidFill>
                <a:latin typeface="+mj-lt"/>
              </a:rPr>
              <a:t>L</a:t>
            </a:r>
            <a:r>
              <a:rPr lang="de-DE" sz="3000" dirty="0" err="1"/>
              <a:t>ess</a:t>
            </a:r>
            <a:r>
              <a:rPr lang="de-DE" sz="3000" dirty="0"/>
              <a:t> </a:t>
            </a:r>
            <a:r>
              <a:rPr lang="de-DE" sz="3000" dirty="0" err="1"/>
              <a:t>effective</a:t>
            </a:r>
            <a:br>
              <a:rPr lang="de-DE" sz="3000" dirty="0"/>
            </a:br>
            <a:endParaRPr lang="de-DE" sz="3000" dirty="0"/>
          </a:p>
        </p:txBody>
      </p:sp>
      <p:sp>
        <p:nvSpPr>
          <p:cNvPr id="6" name="Textfeld 5">
            <a:extLst>
              <a:ext uri="{FF2B5EF4-FFF2-40B4-BE49-F238E27FC236}">
                <a16:creationId xmlns:a16="http://schemas.microsoft.com/office/drawing/2014/main" id="{469849DF-07F3-C681-3D3C-560EFB63A585}"/>
              </a:ext>
            </a:extLst>
          </p:cNvPr>
          <p:cNvSpPr txBox="1"/>
          <p:nvPr/>
        </p:nvSpPr>
        <p:spPr>
          <a:xfrm>
            <a:off x="6712204" y="6773848"/>
            <a:ext cx="1888871" cy="553998"/>
          </a:xfrm>
          <a:prstGeom prst="rect">
            <a:avLst/>
          </a:prstGeom>
          <a:noFill/>
        </p:spPr>
        <p:txBody>
          <a:bodyPr wrap="square">
            <a:spAutoFit/>
          </a:bodyPr>
          <a:lstStyle/>
          <a:p>
            <a:pPr algn="ctr"/>
            <a:r>
              <a:rPr lang="de-DE" sz="3000" dirty="0" err="1">
                <a:solidFill>
                  <a:srgbClr val="27A7B6"/>
                </a:solidFill>
                <a:latin typeface="+mj-lt"/>
              </a:rPr>
              <a:t>U</a:t>
            </a:r>
            <a:r>
              <a:rPr lang="de-DE" sz="3000" dirty="0" err="1"/>
              <a:t>ndoable</a:t>
            </a:r>
            <a:endParaRPr lang="de-DE" sz="3000" dirty="0"/>
          </a:p>
        </p:txBody>
      </p:sp>
      <p:sp>
        <p:nvSpPr>
          <p:cNvPr id="7" name="Textfeld 6">
            <a:extLst>
              <a:ext uri="{FF2B5EF4-FFF2-40B4-BE49-F238E27FC236}">
                <a16:creationId xmlns:a16="http://schemas.microsoft.com/office/drawing/2014/main" id="{6B06532B-F99D-4D52-D006-FEDA327B90C2}"/>
              </a:ext>
            </a:extLst>
          </p:cNvPr>
          <p:cNvSpPr txBox="1"/>
          <p:nvPr/>
        </p:nvSpPr>
        <p:spPr>
          <a:xfrm>
            <a:off x="4023952" y="6773848"/>
            <a:ext cx="1148123" cy="553998"/>
          </a:xfrm>
          <a:prstGeom prst="rect">
            <a:avLst/>
          </a:prstGeom>
          <a:noFill/>
        </p:spPr>
        <p:txBody>
          <a:bodyPr wrap="square">
            <a:spAutoFit/>
          </a:bodyPr>
          <a:lstStyle/>
          <a:p>
            <a:pPr algn="ctr">
              <a:buNone/>
            </a:pPr>
            <a:r>
              <a:rPr lang="de-DE" sz="3000" dirty="0" err="1">
                <a:solidFill>
                  <a:srgbClr val="27A7B6"/>
                </a:solidFill>
                <a:latin typeface="+mj-lt"/>
              </a:rPr>
              <a:t>R</a:t>
            </a:r>
            <a:r>
              <a:rPr lang="de-DE" sz="3000" dirty="0" err="1"/>
              <a:t>isky</a:t>
            </a:r>
            <a:endParaRPr lang="de-DE" sz="3000" dirty="0"/>
          </a:p>
        </p:txBody>
      </p:sp>
      <p:sp>
        <p:nvSpPr>
          <p:cNvPr id="8" name="Textfeld 7">
            <a:extLst>
              <a:ext uri="{FF2B5EF4-FFF2-40B4-BE49-F238E27FC236}">
                <a16:creationId xmlns:a16="http://schemas.microsoft.com/office/drawing/2014/main" id="{17A33F2A-B8E6-CB2F-E14E-504DC7FEF919}"/>
              </a:ext>
            </a:extLst>
          </p:cNvPr>
          <p:cNvSpPr txBox="1"/>
          <p:nvPr/>
        </p:nvSpPr>
        <p:spPr>
          <a:xfrm>
            <a:off x="12988495" y="6773847"/>
            <a:ext cx="1838851" cy="1015663"/>
          </a:xfrm>
          <a:prstGeom prst="rect">
            <a:avLst/>
          </a:prstGeom>
          <a:noFill/>
        </p:spPr>
        <p:txBody>
          <a:bodyPr wrap="square">
            <a:spAutoFit/>
          </a:bodyPr>
          <a:lstStyle/>
          <a:p>
            <a:pPr algn="ctr">
              <a:buNone/>
            </a:pPr>
            <a:r>
              <a:rPr lang="de-DE" sz="3000" dirty="0">
                <a:solidFill>
                  <a:srgbClr val="27A7B6"/>
                </a:solidFill>
                <a:latin typeface="+mj-lt"/>
              </a:rPr>
              <a:t>E</a:t>
            </a:r>
            <a:r>
              <a:rPr lang="de-DE" sz="3000" dirty="0"/>
              <a:t>xpensive</a:t>
            </a:r>
            <a:br>
              <a:rPr lang="de-DE" sz="3000" dirty="0"/>
            </a:br>
            <a:endParaRPr lang="de-DE" sz="3000" dirty="0"/>
          </a:p>
        </p:txBody>
      </p:sp>
      <p:sp>
        <p:nvSpPr>
          <p:cNvPr id="9" name="Titel 5">
            <a:extLst>
              <a:ext uri="{FF2B5EF4-FFF2-40B4-BE49-F238E27FC236}">
                <a16:creationId xmlns:a16="http://schemas.microsoft.com/office/drawing/2014/main" id="{98E0D6CB-8B9D-2799-BFAA-C6E75CD3D703}"/>
              </a:ext>
            </a:extLst>
          </p:cNvPr>
          <p:cNvSpPr txBox="1">
            <a:spLocks/>
          </p:cNvSpPr>
          <p:nvPr/>
        </p:nvSpPr>
        <p:spPr>
          <a:xfrm>
            <a:off x="1233135" y="1190188"/>
            <a:ext cx="15799805" cy="3373467"/>
          </a:xfrm>
          <a:prstGeom prst="rect">
            <a:avLst/>
          </a:prstGeom>
        </p:spPr>
        <p:txBody>
          <a:bodyPr/>
          <a:lstStyle>
            <a:lvl1pPr algn="l" defTabSz="702198" rtl="0" eaLnBrk="1" latinLnBrk="0" hangingPunct="1">
              <a:spcBef>
                <a:spcPct val="0"/>
              </a:spcBef>
              <a:buNone/>
              <a:defRPr sz="4800" kern="1200">
                <a:solidFill>
                  <a:schemeClr val="tx1"/>
                </a:solidFill>
                <a:latin typeface="Threespin-CondDemibold" panose="020B0706030101010102" pitchFamily="34" charset="0"/>
                <a:ea typeface="+mj-ea"/>
                <a:cs typeface="+mj-cs"/>
              </a:defRPr>
            </a:lvl1pPr>
          </a:lstStyle>
          <a:p>
            <a:pPr algn="ctr"/>
            <a:r>
              <a:rPr lang="de-DE" sz="4200" dirty="0"/>
              <a:t>Wann ist der Einsatz von VR/AR am besten?</a:t>
            </a:r>
          </a:p>
          <a:p>
            <a:pPr algn="ctr"/>
            <a:r>
              <a:rPr lang="de-DE" sz="4200" dirty="0"/>
              <a:t>Wir haben eine „</a:t>
            </a:r>
            <a:r>
              <a:rPr lang="de-DE" sz="4200" dirty="0" err="1"/>
              <a:t>rule</a:t>
            </a:r>
            <a:r>
              <a:rPr lang="de-DE" sz="4200" dirty="0"/>
              <a:t>“ für Sie:</a:t>
            </a:r>
            <a:endParaRPr lang="en-US" sz="4200" dirty="0"/>
          </a:p>
        </p:txBody>
      </p:sp>
      <p:sp>
        <p:nvSpPr>
          <p:cNvPr id="10" name="Titel 5">
            <a:extLst>
              <a:ext uri="{FF2B5EF4-FFF2-40B4-BE49-F238E27FC236}">
                <a16:creationId xmlns:a16="http://schemas.microsoft.com/office/drawing/2014/main" id="{1F900AD2-6C33-714F-89E1-E7F7AF218BB6}"/>
              </a:ext>
            </a:extLst>
          </p:cNvPr>
          <p:cNvSpPr txBox="1">
            <a:spLocks/>
          </p:cNvSpPr>
          <p:nvPr/>
        </p:nvSpPr>
        <p:spPr>
          <a:xfrm>
            <a:off x="1134065" y="6871837"/>
            <a:ext cx="2679616" cy="467865"/>
          </a:xfrm>
          <a:prstGeom prst="rect">
            <a:avLst/>
          </a:prstGeom>
        </p:spPr>
        <p:txBody>
          <a:bodyPr/>
          <a:lstStyle>
            <a:lvl1pPr algn="l" defTabSz="702198" rtl="0" eaLnBrk="1" latinLnBrk="0" hangingPunct="1">
              <a:spcBef>
                <a:spcPct val="0"/>
              </a:spcBef>
              <a:buNone/>
              <a:defRPr sz="4800" kern="1200">
                <a:solidFill>
                  <a:schemeClr val="tx1"/>
                </a:solidFill>
                <a:latin typeface="Threespin-CondDemibold" panose="020B0706030101010102" pitchFamily="34" charset="0"/>
                <a:ea typeface="+mj-ea"/>
                <a:cs typeface="+mj-cs"/>
              </a:defRPr>
            </a:lvl1pPr>
          </a:lstStyle>
          <a:p>
            <a:pPr algn="ctr"/>
            <a:r>
              <a:rPr lang="de-DE" sz="1800" dirty="0" err="1">
                <a:latin typeface="+mn-lt"/>
              </a:rPr>
              <a:t>Whenever</a:t>
            </a:r>
            <a:r>
              <a:rPr lang="de-DE" sz="1800" dirty="0">
                <a:latin typeface="+mn-lt"/>
              </a:rPr>
              <a:t> </a:t>
            </a:r>
            <a:r>
              <a:rPr lang="de-DE" sz="1800" dirty="0" err="1">
                <a:latin typeface="+mn-lt"/>
              </a:rPr>
              <a:t>something</a:t>
            </a:r>
            <a:br>
              <a:rPr lang="de-DE" sz="1800" dirty="0">
                <a:latin typeface="+mn-lt"/>
              </a:rPr>
            </a:br>
            <a:r>
              <a:rPr lang="de-DE" sz="1800" dirty="0" err="1">
                <a:latin typeface="+mn-lt"/>
              </a:rPr>
              <a:t>is</a:t>
            </a:r>
            <a:r>
              <a:rPr lang="de-DE" sz="1800" dirty="0">
                <a:latin typeface="+mn-lt"/>
              </a:rPr>
              <a:t> </a:t>
            </a:r>
            <a:r>
              <a:rPr lang="de-DE" sz="1800" dirty="0" err="1">
                <a:latin typeface="+mn-lt"/>
              </a:rPr>
              <a:t>otherwise</a:t>
            </a:r>
            <a:r>
              <a:rPr lang="de-DE" sz="1800" dirty="0">
                <a:latin typeface="+mn-lt"/>
              </a:rPr>
              <a:t> …</a:t>
            </a:r>
            <a:endParaRPr lang="en-US" sz="1800" dirty="0">
              <a:latin typeface="+mn-lt"/>
            </a:endParaRPr>
          </a:p>
        </p:txBody>
      </p:sp>
      <p:sp>
        <p:nvSpPr>
          <p:cNvPr id="12" name="Titel 5">
            <a:extLst>
              <a:ext uri="{FF2B5EF4-FFF2-40B4-BE49-F238E27FC236}">
                <a16:creationId xmlns:a16="http://schemas.microsoft.com/office/drawing/2014/main" id="{6AF2EB8E-0FEB-D54E-A48D-7A2C31C97B20}"/>
              </a:ext>
            </a:extLst>
          </p:cNvPr>
          <p:cNvSpPr txBox="1">
            <a:spLocks/>
          </p:cNvSpPr>
          <p:nvPr/>
        </p:nvSpPr>
        <p:spPr>
          <a:xfrm>
            <a:off x="15342856" y="6871836"/>
            <a:ext cx="3189453" cy="467865"/>
          </a:xfrm>
          <a:prstGeom prst="rect">
            <a:avLst/>
          </a:prstGeom>
        </p:spPr>
        <p:txBody>
          <a:bodyPr/>
          <a:lstStyle>
            <a:lvl1pPr algn="l" defTabSz="702198" rtl="0" eaLnBrk="1" latinLnBrk="0" hangingPunct="1">
              <a:spcBef>
                <a:spcPct val="0"/>
              </a:spcBef>
              <a:buNone/>
              <a:defRPr sz="4800" kern="1200">
                <a:solidFill>
                  <a:schemeClr val="tx1"/>
                </a:solidFill>
                <a:latin typeface="Threespin-CondDemibold" panose="020B0706030101010102" pitchFamily="34" charset="0"/>
                <a:ea typeface="+mj-ea"/>
                <a:cs typeface="+mj-cs"/>
              </a:defRPr>
            </a:lvl1pPr>
          </a:lstStyle>
          <a:p>
            <a:r>
              <a:rPr lang="de-DE" sz="1800">
                <a:latin typeface="+mn-lt"/>
              </a:rPr>
              <a:t>… </a:t>
            </a:r>
            <a:r>
              <a:rPr lang="de-DE" sz="1800" err="1">
                <a:latin typeface="+mn-lt"/>
              </a:rPr>
              <a:t>use</a:t>
            </a:r>
            <a:r>
              <a:rPr lang="de-DE" sz="1800">
                <a:latin typeface="+mn-lt"/>
              </a:rPr>
              <a:t> VR/AR</a:t>
            </a:r>
            <a:endParaRPr lang="en-US" sz="1800">
              <a:latin typeface="+mn-lt"/>
            </a:endParaRPr>
          </a:p>
        </p:txBody>
      </p:sp>
    </p:spTree>
    <p:extLst>
      <p:ext uri="{BB962C8B-B14F-4D97-AF65-F5344CB8AC3E}">
        <p14:creationId xmlns:p14="http://schemas.microsoft.com/office/powerpoint/2010/main" val="267093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84501-5CBC-9701-0468-710F099F7A9E}"/>
            </a:ext>
          </a:extLst>
        </p:cNvPr>
        <p:cNvGrpSpPr/>
        <p:nvPr/>
      </p:nvGrpSpPr>
      <p:grpSpPr>
        <a:xfrm>
          <a:off x="0" y="0"/>
          <a:ext cx="0" cy="0"/>
          <a:chOff x="0" y="0"/>
          <a:chExt cx="0" cy="0"/>
        </a:xfrm>
      </p:grpSpPr>
      <p:sp>
        <p:nvSpPr>
          <p:cNvPr id="15" name="Textplatzhalter 14">
            <a:extLst>
              <a:ext uri="{FF2B5EF4-FFF2-40B4-BE49-F238E27FC236}">
                <a16:creationId xmlns:a16="http://schemas.microsoft.com/office/drawing/2014/main" id="{63AE1D35-608B-23F5-6292-AB1CC0A45909}"/>
              </a:ext>
            </a:extLst>
          </p:cNvPr>
          <p:cNvSpPr>
            <a:spLocks noGrp="1"/>
          </p:cNvSpPr>
          <p:nvPr>
            <p:ph type="body" sz="quarter" idx="17"/>
          </p:nvPr>
        </p:nvSpPr>
        <p:spPr/>
        <p:txBody>
          <a:bodyPr/>
          <a:lstStyle/>
          <a:p>
            <a:endParaRPr lang="de-DE"/>
          </a:p>
        </p:txBody>
      </p:sp>
      <p:sp>
        <p:nvSpPr>
          <p:cNvPr id="14" name="Inhaltsplatzhalter 13">
            <a:extLst>
              <a:ext uri="{FF2B5EF4-FFF2-40B4-BE49-F238E27FC236}">
                <a16:creationId xmlns:a16="http://schemas.microsoft.com/office/drawing/2014/main" id="{213F98C4-2083-698B-02DF-7D2C54F28699}"/>
              </a:ext>
            </a:extLst>
          </p:cNvPr>
          <p:cNvSpPr>
            <a:spLocks noGrp="1"/>
          </p:cNvSpPr>
          <p:nvPr>
            <p:ph sz="half" idx="14"/>
          </p:nvPr>
        </p:nvSpPr>
        <p:spPr/>
        <p:txBody>
          <a:bodyPr/>
          <a:lstStyle/>
          <a:p>
            <a:pPr>
              <a:buNone/>
            </a:pPr>
            <a:r>
              <a:rPr lang="de-DE" b="1">
                <a:solidFill>
                  <a:srgbClr val="27A7B6"/>
                </a:solidFill>
              </a:rPr>
              <a:t>Sonstige Aufwände</a:t>
            </a:r>
          </a:p>
          <a:p>
            <a:r>
              <a:rPr lang="de-DE" sz="3071"/>
              <a:t>Lizenzen &amp; Support</a:t>
            </a:r>
          </a:p>
          <a:p>
            <a:r>
              <a:rPr lang="de-DE" sz="3071"/>
              <a:t>Zertifizierung (Datenschutz, IT)</a:t>
            </a:r>
          </a:p>
          <a:p>
            <a:r>
              <a:rPr lang="de-DE" sz="3071"/>
              <a:t>Penetration-Test</a:t>
            </a:r>
          </a:p>
          <a:p>
            <a:r>
              <a:rPr lang="de-DE" sz="3071"/>
              <a:t>Verwaltung und Verteilung der Trainingsinhalte</a:t>
            </a:r>
          </a:p>
          <a:p>
            <a:r>
              <a:rPr lang="de-DE" sz="3071"/>
              <a:t>Geräteverwaltung und Wartung</a:t>
            </a:r>
          </a:p>
          <a:p>
            <a:endParaRPr lang="de-DE" sz="3071"/>
          </a:p>
          <a:p>
            <a:endParaRPr lang="de-DE" sz="3071"/>
          </a:p>
        </p:txBody>
      </p:sp>
      <p:sp>
        <p:nvSpPr>
          <p:cNvPr id="12" name="Inhaltsplatzhalter 11">
            <a:extLst>
              <a:ext uri="{FF2B5EF4-FFF2-40B4-BE49-F238E27FC236}">
                <a16:creationId xmlns:a16="http://schemas.microsoft.com/office/drawing/2014/main" id="{A475057A-1BF9-95D6-3A05-18B626349441}"/>
              </a:ext>
            </a:extLst>
          </p:cNvPr>
          <p:cNvSpPr>
            <a:spLocks noGrp="1"/>
          </p:cNvSpPr>
          <p:nvPr>
            <p:ph sz="half" idx="2"/>
          </p:nvPr>
        </p:nvSpPr>
        <p:spPr/>
        <p:txBody>
          <a:bodyPr/>
          <a:lstStyle/>
          <a:p>
            <a:pPr marL="0" indent="0">
              <a:buNone/>
            </a:pPr>
            <a:r>
              <a:rPr lang="de-DE" b="1">
                <a:solidFill>
                  <a:srgbClr val="27A7B6"/>
                </a:solidFill>
              </a:rPr>
              <a:t>Entwicklung</a:t>
            </a:r>
          </a:p>
          <a:p>
            <a:r>
              <a:rPr lang="de-DE" sz="3071"/>
              <a:t>Programmierung</a:t>
            </a:r>
          </a:p>
          <a:p>
            <a:r>
              <a:rPr lang="de-DE" sz="3071"/>
              <a:t>Konfigurierung</a:t>
            </a:r>
          </a:p>
          <a:p>
            <a:r>
              <a:rPr lang="de-DE" sz="3071"/>
              <a:t>Wartung bei Hersteller-Update</a:t>
            </a:r>
          </a:p>
          <a:p>
            <a:r>
              <a:rPr lang="de-DE" sz="3071"/>
              <a:t>Änderungen am Inhalt</a:t>
            </a:r>
          </a:p>
          <a:p>
            <a:r>
              <a:rPr lang="de-DE" sz="3071"/>
              <a:t>Erfolgsauswertung</a:t>
            </a:r>
          </a:p>
          <a:p>
            <a:r>
              <a:rPr lang="de-DE" sz="3071"/>
              <a:t>Gemeinsames Lernen</a:t>
            </a:r>
          </a:p>
          <a:p>
            <a:r>
              <a:rPr lang="de-DE" sz="3071"/>
              <a:t>Trainer-Werkzeuge</a:t>
            </a:r>
          </a:p>
          <a:p>
            <a:r>
              <a:rPr lang="de-DE" sz="3071"/>
              <a:t>LMS-Anbindung</a:t>
            </a:r>
          </a:p>
          <a:p>
            <a:endParaRPr lang="de-DE" sz="3071"/>
          </a:p>
        </p:txBody>
      </p:sp>
      <p:sp>
        <p:nvSpPr>
          <p:cNvPr id="11" name="Inhaltsplatzhalter 10">
            <a:extLst>
              <a:ext uri="{FF2B5EF4-FFF2-40B4-BE49-F238E27FC236}">
                <a16:creationId xmlns:a16="http://schemas.microsoft.com/office/drawing/2014/main" id="{015EF634-0B42-A2CF-4854-5A4AA07E1E1C}"/>
              </a:ext>
            </a:extLst>
          </p:cNvPr>
          <p:cNvSpPr>
            <a:spLocks noGrp="1"/>
          </p:cNvSpPr>
          <p:nvPr>
            <p:ph sz="half" idx="1"/>
          </p:nvPr>
        </p:nvSpPr>
        <p:spPr/>
        <p:txBody>
          <a:bodyPr/>
          <a:lstStyle/>
          <a:p>
            <a:pPr>
              <a:buNone/>
            </a:pPr>
            <a:r>
              <a:rPr lang="de-DE" b="1">
                <a:solidFill>
                  <a:srgbClr val="27A7B6"/>
                </a:solidFill>
              </a:rPr>
              <a:t>Content &amp; Hardware</a:t>
            </a:r>
          </a:p>
          <a:p>
            <a:r>
              <a:rPr lang="de-DE" sz="3071"/>
              <a:t>Planung &amp; Skript</a:t>
            </a:r>
          </a:p>
          <a:p>
            <a:r>
              <a:rPr lang="de-DE" sz="3071"/>
              <a:t>3D-Modelle</a:t>
            </a:r>
          </a:p>
          <a:p>
            <a:r>
              <a:rPr lang="de-DE" sz="3071"/>
              <a:t>Audioeffekte- / Aufnahmen</a:t>
            </a:r>
          </a:p>
          <a:p>
            <a:r>
              <a:rPr lang="de-DE" sz="3071"/>
              <a:t>Videoeffekte- / Aufnahmen</a:t>
            </a:r>
          </a:p>
          <a:p>
            <a:r>
              <a:rPr lang="de-DE" sz="3071" err="1"/>
              <a:t>Darsteller:innen-Gagen</a:t>
            </a:r>
            <a:endParaRPr lang="de-DE" sz="3071"/>
          </a:p>
          <a:p>
            <a:r>
              <a:rPr lang="de-DE" sz="3071"/>
              <a:t>Gerätekauf oder Miete</a:t>
            </a:r>
          </a:p>
          <a:p>
            <a:r>
              <a:rPr lang="de-DE" sz="3071"/>
              <a:t>Raum-Einrichtung</a:t>
            </a:r>
          </a:p>
          <a:p>
            <a:r>
              <a:rPr lang="de-DE" sz="3071"/>
              <a:t>Verbrauchsmaterial</a:t>
            </a:r>
          </a:p>
          <a:p>
            <a:pPr>
              <a:buNone/>
            </a:pPr>
            <a:endParaRPr lang="de-DE" sz="3071"/>
          </a:p>
        </p:txBody>
      </p:sp>
      <p:sp>
        <p:nvSpPr>
          <p:cNvPr id="10" name="Titel 9">
            <a:extLst>
              <a:ext uri="{FF2B5EF4-FFF2-40B4-BE49-F238E27FC236}">
                <a16:creationId xmlns:a16="http://schemas.microsoft.com/office/drawing/2014/main" id="{99A441CA-40E8-40C4-1B3B-2622B64AB023}"/>
              </a:ext>
            </a:extLst>
          </p:cNvPr>
          <p:cNvSpPr>
            <a:spLocks noGrp="1"/>
          </p:cNvSpPr>
          <p:nvPr>
            <p:ph type="title"/>
          </p:nvPr>
        </p:nvSpPr>
        <p:spPr/>
        <p:txBody>
          <a:bodyPr/>
          <a:lstStyle/>
          <a:p>
            <a:r>
              <a:rPr lang="de-DE">
                <a:solidFill>
                  <a:srgbClr val="303E3F"/>
                </a:solidFill>
              </a:rPr>
              <a:t>Wo entstehen die Kosten?</a:t>
            </a:r>
          </a:p>
        </p:txBody>
      </p:sp>
    </p:spTree>
    <p:extLst>
      <p:ext uri="{BB962C8B-B14F-4D97-AF65-F5344CB8AC3E}">
        <p14:creationId xmlns:p14="http://schemas.microsoft.com/office/powerpoint/2010/main" val="3541767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F7181B5B-2376-46CA-991C-B7FCC07A4BA7}"/>
              </a:ext>
            </a:extLst>
          </p:cNvPr>
          <p:cNvSpPr>
            <a:spLocks noGrp="1"/>
          </p:cNvSpPr>
          <p:nvPr>
            <p:ph type="body" sz="quarter" idx="17"/>
          </p:nvPr>
        </p:nvSpPr>
        <p:spPr>
          <a:xfrm>
            <a:off x="1077863" y="8418384"/>
            <a:ext cx="16584574" cy="992706"/>
          </a:xfrm>
        </p:spPr>
        <p:txBody>
          <a:bodyPr/>
          <a:lstStyle/>
          <a:p>
            <a:pPr marL="0" indent="0" algn="ctr">
              <a:buNone/>
            </a:pPr>
            <a:r>
              <a:rPr lang="de-DE" sz="6000">
                <a:latin typeface="+mj-lt"/>
              </a:rPr>
              <a:t>Bis zu 80% Kostenreduzierung</a:t>
            </a:r>
          </a:p>
        </p:txBody>
      </p:sp>
      <p:sp>
        <p:nvSpPr>
          <p:cNvPr id="14" name="Inhaltsplatzhalter 13">
            <a:extLst>
              <a:ext uri="{FF2B5EF4-FFF2-40B4-BE49-F238E27FC236}">
                <a16:creationId xmlns:a16="http://schemas.microsoft.com/office/drawing/2014/main" id="{AE1F9768-1E20-485D-AC49-91B7623076DF}"/>
              </a:ext>
            </a:extLst>
          </p:cNvPr>
          <p:cNvSpPr>
            <a:spLocks noGrp="1"/>
          </p:cNvSpPr>
          <p:nvPr>
            <p:ph sz="half" idx="14"/>
          </p:nvPr>
        </p:nvSpPr>
        <p:spPr/>
        <p:txBody>
          <a:bodyPr/>
          <a:lstStyle/>
          <a:p>
            <a:pPr>
              <a:buNone/>
            </a:pPr>
            <a:r>
              <a:rPr lang="de-DE" b="1" dirty="0">
                <a:solidFill>
                  <a:srgbClr val="27A7B6"/>
                </a:solidFill>
              </a:rPr>
              <a:t>Sonstige Aufwände</a:t>
            </a:r>
          </a:p>
          <a:p>
            <a:r>
              <a:rPr lang="de-DE" sz="3071" dirty="0"/>
              <a:t>Lizenzen </a:t>
            </a:r>
            <a:r>
              <a:rPr lang="de-DE" sz="3071" strike="sngStrike" dirty="0"/>
              <a:t>&amp; Support</a:t>
            </a:r>
          </a:p>
          <a:p>
            <a:r>
              <a:rPr lang="de-DE" sz="3071" strike="sngStrike" dirty="0"/>
              <a:t>Zertifizierung (Datenschutz, IT)</a:t>
            </a:r>
          </a:p>
          <a:p>
            <a:r>
              <a:rPr lang="de-DE" sz="3071" strike="sngStrike" dirty="0"/>
              <a:t>Penetration-Test</a:t>
            </a:r>
          </a:p>
          <a:p>
            <a:r>
              <a:rPr lang="de-DE" sz="3071" strike="sngStrike" dirty="0"/>
              <a:t>Verwaltung und Verteilung der Trainingsinhalte</a:t>
            </a:r>
          </a:p>
          <a:p>
            <a:r>
              <a:rPr lang="de-DE" sz="3071" dirty="0"/>
              <a:t>Geräteverwaltung und Wartung</a:t>
            </a:r>
          </a:p>
          <a:p>
            <a:endParaRPr lang="de-DE" sz="3071" dirty="0"/>
          </a:p>
          <a:p>
            <a:endParaRPr lang="de-DE" sz="3071" dirty="0"/>
          </a:p>
        </p:txBody>
      </p:sp>
      <p:sp>
        <p:nvSpPr>
          <p:cNvPr id="12" name="Inhaltsplatzhalter 11">
            <a:extLst>
              <a:ext uri="{FF2B5EF4-FFF2-40B4-BE49-F238E27FC236}">
                <a16:creationId xmlns:a16="http://schemas.microsoft.com/office/drawing/2014/main" id="{FEA2F5C8-E6BD-4D63-A613-50D2C55E4CE0}"/>
              </a:ext>
            </a:extLst>
          </p:cNvPr>
          <p:cNvSpPr>
            <a:spLocks noGrp="1"/>
          </p:cNvSpPr>
          <p:nvPr>
            <p:ph sz="half" idx="2"/>
          </p:nvPr>
        </p:nvSpPr>
        <p:spPr/>
        <p:txBody>
          <a:bodyPr/>
          <a:lstStyle/>
          <a:p>
            <a:pPr marL="0" indent="0">
              <a:buNone/>
            </a:pPr>
            <a:r>
              <a:rPr lang="de-DE" b="1" dirty="0">
                <a:solidFill>
                  <a:srgbClr val="27A7B6"/>
                </a:solidFill>
              </a:rPr>
              <a:t>Entwicklung</a:t>
            </a:r>
          </a:p>
          <a:p>
            <a:r>
              <a:rPr lang="de-DE" sz="3071" strike="sngStrike" dirty="0"/>
              <a:t>Programmierung</a:t>
            </a:r>
          </a:p>
          <a:p>
            <a:r>
              <a:rPr lang="de-DE" sz="3071" dirty="0"/>
              <a:t>Konfigurierung</a:t>
            </a:r>
          </a:p>
          <a:p>
            <a:r>
              <a:rPr lang="de-DE" sz="3071" strike="sngStrike" dirty="0"/>
              <a:t>Wartung bei Hersteller-Update</a:t>
            </a:r>
          </a:p>
          <a:p>
            <a:r>
              <a:rPr lang="de-DE" sz="3071" i="1" dirty="0"/>
              <a:t>Änderungen am Inhalt</a:t>
            </a:r>
          </a:p>
          <a:p>
            <a:r>
              <a:rPr lang="de-DE" sz="3071" strike="sngStrike" dirty="0"/>
              <a:t>Erfolgsauswertung</a:t>
            </a:r>
          </a:p>
          <a:p>
            <a:r>
              <a:rPr lang="de-DE" sz="3071" strike="sngStrike" dirty="0"/>
              <a:t>Gemeinsames Lernen</a:t>
            </a:r>
          </a:p>
          <a:p>
            <a:r>
              <a:rPr lang="de-DE" sz="3071" strike="sngStrike" dirty="0"/>
              <a:t>Trainer-Werkzeuge</a:t>
            </a:r>
          </a:p>
          <a:p>
            <a:r>
              <a:rPr lang="de-DE" sz="3071" strike="sngStrike" dirty="0"/>
              <a:t>LMS-Anbindung</a:t>
            </a:r>
          </a:p>
          <a:p>
            <a:endParaRPr lang="de-DE" sz="3071" dirty="0"/>
          </a:p>
        </p:txBody>
      </p:sp>
      <p:sp>
        <p:nvSpPr>
          <p:cNvPr id="11" name="Inhaltsplatzhalter 10">
            <a:extLst>
              <a:ext uri="{FF2B5EF4-FFF2-40B4-BE49-F238E27FC236}">
                <a16:creationId xmlns:a16="http://schemas.microsoft.com/office/drawing/2014/main" id="{BB37D272-676F-43C7-9785-E3B3F43F2CB0}"/>
              </a:ext>
            </a:extLst>
          </p:cNvPr>
          <p:cNvSpPr>
            <a:spLocks noGrp="1"/>
          </p:cNvSpPr>
          <p:nvPr>
            <p:ph sz="half" idx="1"/>
          </p:nvPr>
        </p:nvSpPr>
        <p:spPr/>
        <p:txBody>
          <a:bodyPr/>
          <a:lstStyle/>
          <a:p>
            <a:pPr>
              <a:buNone/>
            </a:pPr>
            <a:r>
              <a:rPr lang="de-DE" b="1" dirty="0">
                <a:solidFill>
                  <a:srgbClr val="27A7B6"/>
                </a:solidFill>
              </a:rPr>
              <a:t>Content &amp; Hardware</a:t>
            </a:r>
          </a:p>
          <a:p>
            <a:r>
              <a:rPr lang="de-DE" sz="3071" dirty="0"/>
              <a:t>Planung &amp; Skript</a:t>
            </a:r>
          </a:p>
          <a:p>
            <a:r>
              <a:rPr lang="de-DE" sz="3071" dirty="0"/>
              <a:t>3D-Modelle</a:t>
            </a:r>
          </a:p>
          <a:p>
            <a:r>
              <a:rPr lang="de-DE" sz="3071" dirty="0"/>
              <a:t>Audioeffekte- / Aufnahmen</a:t>
            </a:r>
          </a:p>
          <a:p>
            <a:r>
              <a:rPr lang="de-DE" sz="3071" dirty="0"/>
              <a:t>Videoeffekte- / Aufnahmen</a:t>
            </a:r>
          </a:p>
          <a:p>
            <a:r>
              <a:rPr lang="de-DE" sz="3071" dirty="0" err="1"/>
              <a:t>Darsteller:innen-Gagen</a:t>
            </a:r>
            <a:endParaRPr lang="de-DE" sz="3071" dirty="0"/>
          </a:p>
          <a:p>
            <a:r>
              <a:rPr lang="de-DE" sz="3071" dirty="0"/>
              <a:t>Gerätekauf oder Miete</a:t>
            </a:r>
          </a:p>
          <a:p>
            <a:r>
              <a:rPr lang="de-DE" sz="3071" dirty="0"/>
              <a:t>Raum-Einrichtung</a:t>
            </a:r>
          </a:p>
          <a:p>
            <a:r>
              <a:rPr lang="de-DE" sz="3071" dirty="0"/>
              <a:t>Verbrauchsmaterial</a:t>
            </a:r>
          </a:p>
          <a:p>
            <a:pPr>
              <a:buNone/>
            </a:pPr>
            <a:endParaRPr lang="de-DE" sz="3071" dirty="0"/>
          </a:p>
        </p:txBody>
      </p:sp>
      <p:sp>
        <p:nvSpPr>
          <p:cNvPr id="10" name="Titel 9">
            <a:extLst>
              <a:ext uri="{FF2B5EF4-FFF2-40B4-BE49-F238E27FC236}">
                <a16:creationId xmlns:a16="http://schemas.microsoft.com/office/drawing/2014/main" id="{4D14BE2B-990D-4FB1-8719-2FC5351BE622}"/>
              </a:ext>
            </a:extLst>
          </p:cNvPr>
          <p:cNvSpPr>
            <a:spLocks noGrp="1"/>
          </p:cNvSpPr>
          <p:nvPr>
            <p:ph type="title"/>
          </p:nvPr>
        </p:nvSpPr>
        <p:spPr>
          <a:xfrm>
            <a:off x="1078487" y="544657"/>
            <a:ext cx="15971263" cy="929401"/>
          </a:xfrm>
        </p:spPr>
        <p:txBody>
          <a:bodyPr/>
          <a:lstStyle/>
          <a:p>
            <a:r>
              <a:rPr lang="de-DE">
                <a:solidFill>
                  <a:srgbClr val="303E3F"/>
                </a:solidFill>
              </a:rPr>
              <a:t>Einsparpotential </a:t>
            </a:r>
            <a:r>
              <a:rPr lang="de-DE" sz="2866">
                <a:solidFill>
                  <a:srgbClr val="303E3F"/>
                </a:solidFill>
              </a:rPr>
              <a:t>(durch Nutzung unserer Lern-Plattform mit Autorenwerkzeug)</a:t>
            </a:r>
          </a:p>
        </p:txBody>
      </p:sp>
    </p:spTree>
    <p:extLst>
      <p:ext uri="{BB962C8B-B14F-4D97-AF65-F5344CB8AC3E}">
        <p14:creationId xmlns:p14="http://schemas.microsoft.com/office/powerpoint/2010/main" val="140956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FBF270-986E-B03E-FE60-F54CCA966839}"/>
              </a:ext>
            </a:extLst>
          </p:cNvPr>
          <p:cNvSpPr>
            <a:spLocks noGrp="1"/>
          </p:cNvSpPr>
          <p:nvPr>
            <p:ph type="ctrTitle"/>
          </p:nvPr>
        </p:nvSpPr>
        <p:spPr>
          <a:xfrm>
            <a:off x="1289538" y="5436439"/>
            <a:ext cx="8206154" cy="1249809"/>
          </a:xfrm>
        </p:spPr>
        <p:txBody>
          <a:bodyPr/>
          <a:lstStyle/>
          <a:p>
            <a:r>
              <a:rPr lang="de-DE" dirty="0"/>
              <a:t>Projektumfang</a:t>
            </a:r>
            <a:endParaRPr lang="en-US" dirty="0"/>
          </a:p>
        </p:txBody>
      </p:sp>
      <p:sp>
        <p:nvSpPr>
          <p:cNvPr id="12" name="Subtitle 11">
            <a:extLst>
              <a:ext uri="{FF2B5EF4-FFF2-40B4-BE49-F238E27FC236}">
                <a16:creationId xmlns:a16="http://schemas.microsoft.com/office/drawing/2014/main" id="{BDEA3B44-66F5-C5B1-8E2E-BED114ED52E9}"/>
              </a:ext>
            </a:extLst>
          </p:cNvPr>
          <p:cNvSpPr>
            <a:spLocks noGrp="1"/>
          </p:cNvSpPr>
          <p:nvPr>
            <p:ph type="subTitle" idx="1"/>
          </p:nvPr>
        </p:nvSpPr>
        <p:spPr/>
        <p:txBody>
          <a:bodyPr/>
          <a:lstStyle/>
          <a:p>
            <a:endParaRPr lang="en-US" dirty="0"/>
          </a:p>
        </p:txBody>
      </p:sp>
      <p:sp>
        <p:nvSpPr>
          <p:cNvPr id="9" name="Slide Number Placeholder 8">
            <a:extLst>
              <a:ext uri="{FF2B5EF4-FFF2-40B4-BE49-F238E27FC236}">
                <a16:creationId xmlns:a16="http://schemas.microsoft.com/office/drawing/2014/main" id="{21D89427-2B40-3EB6-2DD1-84C2DCA89F6F}"/>
              </a:ext>
            </a:extLst>
          </p:cNvPr>
          <p:cNvSpPr>
            <a:spLocks noGrp="1"/>
          </p:cNvSpPr>
          <p:nvPr>
            <p:ph type="sldNum" sz="quarter" idx="4294967295"/>
          </p:nvPr>
        </p:nvSpPr>
        <p:spPr>
          <a:xfrm>
            <a:off x="17853025" y="9882188"/>
            <a:ext cx="866775" cy="315912"/>
          </a:xfrm>
        </p:spPr>
        <p:txBody>
          <a:bodyPr/>
          <a:lstStyle/>
          <a:p>
            <a:fld id="{4D8F3D2B-F07B-4D7B-B9C5-0D64AFCC6303}" type="slidenum">
              <a:rPr lang="de-DE" smtClean="0"/>
              <a:pPr/>
              <a:t>33</a:t>
            </a:fld>
            <a:endParaRPr lang="de-DE"/>
          </a:p>
        </p:txBody>
      </p:sp>
    </p:spTree>
    <p:extLst>
      <p:ext uri="{BB962C8B-B14F-4D97-AF65-F5344CB8AC3E}">
        <p14:creationId xmlns:p14="http://schemas.microsoft.com/office/powerpoint/2010/main" val="2650665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0C0A945C-3FD1-ED41-647C-03AFD8A52E3C}"/>
              </a:ext>
            </a:extLst>
          </p:cNvPr>
          <p:cNvSpPr>
            <a:spLocks noGrp="1"/>
          </p:cNvSpPr>
          <p:nvPr>
            <p:ph sz="quarter" idx="17"/>
          </p:nvPr>
        </p:nvSpPr>
        <p:spPr/>
        <p:txBody>
          <a:bodyPr/>
          <a:lstStyle/>
          <a:p>
            <a:r>
              <a:rPr lang="de-DE" sz="3600" b="0" i="0" dirty="0">
                <a:solidFill>
                  <a:srgbClr val="172B4D"/>
                </a:solidFill>
                <a:effectLst/>
              </a:rPr>
              <a:t>Was ist der Pain der Organisation? Welcher Nutzen wird versucht mit dem Training zu erzielen?</a:t>
            </a:r>
            <a:br>
              <a:rPr lang="de-DE" sz="3600" b="0" i="0" dirty="0">
                <a:solidFill>
                  <a:srgbClr val="172B4D"/>
                </a:solidFill>
                <a:effectLst/>
              </a:rPr>
            </a:br>
            <a:r>
              <a:rPr lang="de-DE" i="1" dirty="0">
                <a:solidFill>
                  <a:srgbClr val="0098A5"/>
                </a:solidFill>
              </a:rPr>
              <a:t>z</a:t>
            </a:r>
            <a:r>
              <a:rPr lang="de-DE" b="0" i="1" dirty="0">
                <a:solidFill>
                  <a:srgbClr val="0098A5"/>
                </a:solidFill>
                <a:effectLst/>
              </a:rPr>
              <a:t>.B. Ein mittelständisches Unternehmen möchte, das die Mitarbeiter selbstständig regelmäßige Brandschutzübungen durchführen</a:t>
            </a:r>
          </a:p>
          <a:p>
            <a:endParaRPr lang="de-DE" sz="3600" dirty="0">
              <a:solidFill>
                <a:srgbClr val="172B4D"/>
              </a:solidFill>
            </a:endParaRPr>
          </a:p>
          <a:p>
            <a:r>
              <a:rPr lang="de-DE" sz="3600" dirty="0">
                <a:solidFill>
                  <a:srgbClr val="172B4D"/>
                </a:solidFill>
              </a:rPr>
              <a:t>Was ist das Ziel des Projekts?</a:t>
            </a:r>
            <a:br>
              <a:rPr lang="de-DE" sz="3600" dirty="0">
                <a:solidFill>
                  <a:srgbClr val="172B4D"/>
                </a:solidFill>
              </a:rPr>
            </a:br>
            <a:r>
              <a:rPr lang="de-DE" i="1" dirty="0">
                <a:solidFill>
                  <a:srgbClr val="0098A5"/>
                </a:solidFill>
              </a:rPr>
              <a:t>z.B. Mithilfe von 360°-VR ein Training zu erstellen, welches die Mitarbeiter selbstständig durchführen können, um die Fluchtwege in einem bestimmten Gebäude zu lernen</a:t>
            </a:r>
          </a:p>
          <a:p>
            <a:endParaRPr lang="de-DE" sz="3600" b="0" i="0" dirty="0">
              <a:solidFill>
                <a:srgbClr val="172B4D"/>
              </a:solidFill>
              <a:effectLst/>
            </a:endParaRPr>
          </a:p>
          <a:p>
            <a:r>
              <a:rPr lang="de-DE" sz="3600" b="0" i="0" dirty="0">
                <a:solidFill>
                  <a:srgbClr val="172B4D"/>
                </a:solidFill>
                <a:effectLst/>
              </a:rPr>
              <a:t>Wer ist die Zielgruppe?</a:t>
            </a:r>
            <a:br>
              <a:rPr lang="de-DE" sz="3600" b="0" i="0" dirty="0">
                <a:solidFill>
                  <a:srgbClr val="172B4D"/>
                </a:solidFill>
                <a:effectLst/>
              </a:rPr>
            </a:br>
            <a:r>
              <a:rPr lang="de-DE" i="1" dirty="0">
                <a:solidFill>
                  <a:srgbClr val="0098A5"/>
                </a:solidFill>
              </a:rPr>
              <a:t>z</a:t>
            </a:r>
            <a:r>
              <a:rPr lang="de-DE" b="0" i="1" dirty="0">
                <a:solidFill>
                  <a:srgbClr val="0098A5"/>
                </a:solidFill>
                <a:effectLst/>
              </a:rPr>
              <a:t>.B. Mitarbeiter des Unternehmens, welche in dem bestimmten Gebäude sitzen</a:t>
            </a:r>
            <a:endParaRPr lang="de-DE" sz="3600" b="0" i="1" dirty="0">
              <a:solidFill>
                <a:srgbClr val="0098A5"/>
              </a:solidFill>
              <a:effectLst/>
            </a:endParaRPr>
          </a:p>
        </p:txBody>
      </p:sp>
      <p:sp>
        <p:nvSpPr>
          <p:cNvPr id="17" name="Title 16">
            <a:extLst>
              <a:ext uri="{FF2B5EF4-FFF2-40B4-BE49-F238E27FC236}">
                <a16:creationId xmlns:a16="http://schemas.microsoft.com/office/drawing/2014/main" id="{514CF89C-7324-D512-E202-AF36F1A9C144}"/>
              </a:ext>
            </a:extLst>
          </p:cNvPr>
          <p:cNvSpPr>
            <a:spLocks noGrp="1"/>
          </p:cNvSpPr>
          <p:nvPr>
            <p:ph type="title"/>
          </p:nvPr>
        </p:nvSpPr>
        <p:spPr/>
        <p:txBody>
          <a:bodyPr/>
          <a:lstStyle/>
          <a:p>
            <a:r>
              <a:rPr lang="de-DE"/>
              <a:t>Finden eines Trainingsszenarios</a:t>
            </a:r>
            <a:endParaRPr lang="en-US"/>
          </a:p>
        </p:txBody>
      </p:sp>
      <p:sp>
        <p:nvSpPr>
          <p:cNvPr id="20" name="Text Placeholder 19">
            <a:extLst>
              <a:ext uri="{FF2B5EF4-FFF2-40B4-BE49-F238E27FC236}">
                <a16:creationId xmlns:a16="http://schemas.microsoft.com/office/drawing/2014/main" id="{39AB3CCB-B4CC-FCBC-50C1-A8EBF0F52253}"/>
              </a:ext>
            </a:extLst>
          </p:cNvPr>
          <p:cNvSpPr>
            <a:spLocks noGrp="1"/>
          </p:cNvSpPr>
          <p:nvPr>
            <p:ph type="body" sz="quarter" idx="10"/>
          </p:nvPr>
        </p:nvSpPr>
        <p:spPr/>
        <p:txBody>
          <a:bodyPr/>
          <a:lstStyle/>
          <a:p>
            <a:r>
              <a:rPr lang="de-DE"/>
              <a:t>1. Schritt</a:t>
            </a:r>
            <a:endParaRPr lang="en-US"/>
          </a:p>
        </p:txBody>
      </p:sp>
    </p:spTree>
    <p:extLst>
      <p:ext uri="{BB962C8B-B14F-4D97-AF65-F5344CB8AC3E}">
        <p14:creationId xmlns:p14="http://schemas.microsoft.com/office/powerpoint/2010/main" val="3502824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0C0A945C-3FD1-ED41-647C-03AFD8A52E3C}"/>
              </a:ext>
            </a:extLst>
          </p:cNvPr>
          <p:cNvSpPr>
            <a:spLocks noGrp="1"/>
          </p:cNvSpPr>
          <p:nvPr>
            <p:ph sz="quarter" idx="17"/>
          </p:nvPr>
        </p:nvSpPr>
        <p:spPr/>
        <p:txBody>
          <a:bodyPr/>
          <a:lstStyle/>
          <a:p>
            <a:r>
              <a:rPr lang="de-DE" sz="3600" b="0" i="0">
                <a:solidFill>
                  <a:srgbClr val="172B4D"/>
                </a:solidFill>
                <a:effectLst/>
              </a:rPr>
              <a:t>Wie wird das Training verwendet?</a:t>
            </a:r>
            <a:br>
              <a:rPr lang="de-DE" sz="3600" b="0" i="0">
                <a:solidFill>
                  <a:srgbClr val="172B4D"/>
                </a:solidFill>
                <a:effectLst/>
              </a:rPr>
            </a:br>
            <a:r>
              <a:rPr lang="de-DE" i="1">
                <a:solidFill>
                  <a:srgbClr val="0098A5"/>
                </a:solidFill>
              </a:rPr>
              <a:t>z</a:t>
            </a:r>
            <a:r>
              <a:rPr lang="de-DE" b="0" i="1">
                <a:solidFill>
                  <a:srgbClr val="0098A5"/>
                </a:solidFill>
                <a:effectLst/>
              </a:rPr>
              <a:t>.B. Mitarbeiter müssen einmal pro Jahr die Schulung durchführen. Entweder auf der VR-Brille oder am PC </a:t>
            </a:r>
          </a:p>
          <a:p>
            <a:endParaRPr lang="de-DE" sz="3600">
              <a:solidFill>
                <a:srgbClr val="172B4D"/>
              </a:solidFill>
            </a:endParaRPr>
          </a:p>
          <a:p>
            <a:r>
              <a:rPr lang="de-DE" sz="3600">
                <a:solidFill>
                  <a:srgbClr val="172B4D"/>
                </a:solidFill>
              </a:rPr>
              <a:t>Wo wird das Training verwendet?</a:t>
            </a:r>
            <a:br>
              <a:rPr lang="de-DE" sz="3600">
                <a:solidFill>
                  <a:srgbClr val="172B4D"/>
                </a:solidFill>
              </a:rPr>
            </a:br>
            <a:r>
              <a:rPr lang="de-DE" i="1">
                <a:solidFill>
                  <a:srgbClr val="0098A5"/>
                </a:solidFill>
              </a:rPr>
              <a:t>z.B. Die VR-Brille wird an einem festen Standort benutzt</a:t>
            </a:r>
          </a:p>
          <a:p>
            <a:endParaRPr lang="de-DE" sz="3600" b="0" i="0">
              <a:solidFill>
                <a:srgbClr val="172B4D"/>
              </a:solidFill>
              <a:effectLst/>
            </a:endParaRPr>
          </a:p>
          <a:p>
            <a:r>
              <a:rPr lang="de-DE" sz="3600" b="0" i="0">
                <a:solidFill>
                  <a:srgbClr val="172B4D"/>
                </a:solidFill>
                <a:effectLst/>
              </a:rPr>
              <a:t>Wie lange soll das Training dauern?</a:t>
            </a:r>
            <a:br>
              <a:rPr lang="de-DE" sz="3600" b="0" i="0">
                <a:solidFill>
                  <a:srgbClr val="172B4D"/>
                </a:solidFill>
                <a:effectLst/>
              </a:rPr>
            </a:br>
            <a:r>
              <a:rPr lang="de-DE" i="1">
                <a:solidFill>
                  <a:srgbClr val="0098A5"/>
                </a:solidFill>
              </a:rPr>
              <a:t>z</a:t>
            </a:r>
            <a:r>
              <a:rPr lang="de-DE" b="0" i="1">
                <a:solidFill>
                  <a:srgbClr val="0098A5"/>
                </a:solidFill>
                <a:effectLst/>
              </a:rPr>
              <a:t>.B. 7-10 Minuten</a:t>
            </a:r>
            <a:endParaRPr lang="de-DE" sz="3600" b="0" i="1">
              <a:solidFill>
                <a:srgbClr val="0098A5"/>
              </a:solidFill>
              <a:effectLst/>
            </a:endParaRPr>
          </a:p>
        </p:txBody>
      </p:sp>
      <p:sp>
        <p:nvSpPr>
          <p:cNvPr id="17" name="Title 16">
            <a:extLst>
              <a:ext uri="{FF2B5EF4-FFF2-40B4-BE49-F238E27FC236}">
                <a16:creationId xmlns:a16="http://schemas.microsoft.com/office/drawing/2014/main" id="{514CF89C-7324-D512-E202-AF36F1A9C144}"/>
              </a:ext>
            </a:extLst>
          </p:cNvPr>
          <p:cNvSpPr>
            <a:spLocks noGrp="1"/>
          </p:cNvSpPr>
          <p:nvPr>
            <p:ph type="title"/>
          </p:nvPr>
        </p:nvSpPr>
        <p:spPr/>
        <p:txBody>
          <a:bodyPr/>
          <a:lstStyle/>
          <a:p>
            <a:r>
              <a:rPr lang="de-DE"/>
              <a:t>Projektumfang definieren</a:t>
            </a:r>
            <a:endParaRPr lang="en-US"/>
          </a:p>
        </p:txBody>
      </p:sp>
      <p:sp>
        <p:nvSpPr>
          <p:cNvPr id="20" name="Text Placeholder 19">
            <a:extLst>
              <a:ext uri="{FF2B5EF4-FFF2-40B4-BE49-F238E27FC236}">
                <a16:creationId xmlns:a16="http://schemas.microsoft.com/office/drawing/2014/main" id="{39AB3CCB-B4CC-FCBC-50C1-A8EBF0F52253}"/>
              </a:ext>
            </a:extLst>
          </p:cNvPr>
          <p:cNvSpPr>
            <a:spLocks noGrp="1"/>
          </p:cNvSpPr>
          <p:nvPr>
            <p:ph type="body" sz="quarter" idx="10"/>
          </p:nvPr>
        </p:nvSpPr>
        <p:spPr/>
        <p:txBody>
          <a:bodyPr/>
          <a:lstStyle/>
          <a:p>
            <a:r>
              <a:rPr lang="de-DE"/>
              <a:t>2. Schritt</a:t>
            </a:r>
            <a:endParaRPr lang="en-US"/>
          </a:p>
        </p:txBody>
      </p:sp>
    </p:spTree>
    <p:extLst>
      <p:ext uri="{BB962C8B-B14F-4D97-AF65-F5344CB8AC3E}">
        <p14:creationId xmlns:p14="http://schemas.microsoft.com/office/powerpoint/2010/main" val="3663087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0C0A945C-3FD1-ED41-647C-03AFD8A52E3C}"/>
              </a:ext>
            </a:extLst>
          </p:cNvPr>
          <p:cNvSpPr>
            <a:spLocks noGrp="1"/>
          </p:cNvSpPr>
          <p:nvPr>
            <p:ph sz="quarter" idx="17"/>
          </p:nvPr>
        </p:nvSpPr>
        <p:spPr/>
        <p:txBody>
          <a:bodyPr/>
          <a:lstStyle/>
          <a:p>
            <a:pPr marL="526648" marR="0" lvl="0" indent="-526648" algn="l" defTabSz="702198" rtl="0" eaLnBrk="1" fontAlgn="auto" latinLnBrk="0" hangingPunct="1">
              <a:lnSpc>
                <a:spcPct val="100000"/>
              </a:lnSpc>
              <a:spcBef>
                <a:spcPct val="20000"/>
              </a:spcBef>
              <a:spcAft>
                <a:spcPts val="0"/>
              </a:spcAft>
              <a:buClrTx/>
              <a:buSzTx/>
              <a:buFont typeface="Arial"/>
              <a:buChar char="•"/>
              <a:tabLst/>
              <a:defRPr/>
            </a:pPr>
            <a:r>
              <a:rPr kumimoji="0" lang="de-DE" sz="3600" b="0" i="0" u="none" strike="noStrike" kern="1200" cap="none" spc="0" normalizeH="0" baseline="0" noProof="0">
                <a:ln>
                  <a:noFill/>
                </a:ln>
                <a:solidFill>
                  <a:srgbClr val="172B4D"/>
                </a:solidFill>
                <a:effectLst/>
                <a:uLnTx/>
                <a:uFillTx/>
                <a:latin typeface="Threespin-CondLight"/>
                <a:ea typeface="+mn-ea"/>
                <a:cs typeface="+mn-cs"/>
              </a:rPr>
              <a:t>Wie viele Szenen werden aufgenommen?</a:t>
            </a:r>
            <a:br>
              <a:rPr kumimoji="0" lang="de-DE" sz="3600" b="0" i="0" u="none" strike="noStrike" kern="1200" cap="none" spc="0" normalizeH="0" baseline="0" noProof="0">
                <a:ln>
                  <a:noFill/>
                </a:ln>
                <a:solidFill>
                  <a:srgbClr val="172B4D"/>
                </a:solidFill>
                <a:effectLst/>
                <a:uLnTx/>
                <a:uFillTx/>
                <a:latin typeface="Threespin-CondLight"/>
                <a:ea typeface="+mn-ea"/>
                <a:cs typeface="+mn-cs"/>
              </a:rPr>
            </a:br>
            <a:r>
              <a:rPr kumimoji="0" lang="de-DE" sz="2400" b="0" i="1" u="none" strike="noStrike" kern="1200" cap="none" spc="0" normalizeH="0" baseline="0" noProof="0">
                <a:ln>
                  <a:noFill/>
                </a:ln>
                <a:solidFill>
                  <a:srgbClr val="0098A5"/>
                </a:solidFill>
                <a:effectLst/>
                <a:uLnTx/>
                <a:uFillTx/>
                <a:latin typeface="Threespin-CondLight"/>
                <a:ea typeface="+mn-ea"/>
                <a:cs typeface="+mn-cs"/>
              </a:rPr>
              <a:t>z.B. 7x verschiedene Räume</a:t>
            </a:r>
          </a:p>
          <a:p>
            <a:endParaRPr lang="de-DE" sz="3600">
              <a:solidFill>
                <a:srgbClr val="172B4D"/>
              </a:solidFill>
            </a:endParaRPr>
          </a:p>
          <a:p>
            <a:r>
              <a:rPr lang="de-DE" sz="3600">
                <a:solidFill>
                  <a:srgbClr val="172B4D"/>
                </a:solidFill>
              </a:rPr>
              <a:t>Ist der Ablauf linear oder explorativ?</a:t>
            </a:r>
            <a:br>
              <a:rPr lang="de-DE" sz="3600">
                <a:solidFill>
                  <a:srgbClr val="172B4D"/>
                </a:solidFill>
              </a:rPr>
            </a:br>
            <a:r>
              <a:rPr lang="de-DE" i="1">
                <a:solidFill>
                  <a:srgbClr val="0098A5"/>
                </a:solidFill>
              </a:rPr>
              <a:t>z.B. Es werden in einer linearen Reihenfolge die Räume erkundet</a:t>
            </a:r>
          </a:p>
          <a:p>
            <a:endParaRPr lang="de-DE" sz="3600" b="0" i="0">
              <a:solidFill>
                <a:srgbClr val="172B4D"/>
              </a:solidFill>
              <a:effectLst/>
            </a:endParaRPr>
          </a:p>
          <a:p>
            <a:r>
              <a:rPr lang="de-DE" sz="3600" b="0" i="0">
                <a:solidFill>
                  <a:srgbClr val="172B4D"/>
                </a:solidFill>
                <a:effectLst/>
              </a:rPr>
              <a:t>Sollen neben 360° Fotos auch 360° Videos verwendet werden? Wie?</a:t>
            </a:r>
            <a:br>
              <a:rPr lang="de-DE" sz="3600" b="0" i="0">
                <a:solidFill>
                  <a:srgbClr val="172B4D"/>
                </a:solidFill>
                <a:effectLst/>
              </a:rPr>
            </a:br>
            <a:r>
              <a:rPr lang="de-DE" i="1">
                <a:solidFill>
                  <a:srgbClr val="0098A5"/>
                </a:solidFill>
              </a:rPr>
              <a:t>z</a:t>
            </a:r>
            <a:r>
              <a:rPr lang="de-DE" b="0" i="1">
                <a:solidFill>
                  <a:srgbClr val="0098A5"/>
                </a:solidFill>
                <a:effectLst/>
              </a:rPr>
              <a:t>.B. Ein 360° Video am Anfang des Trainings, welches die Dringlichkeit des Trainings unterstreicht. Dabei spricht jemand zu der Kamera und erläutert die Situation.</a:t>
            </a:r>
            <a:endParaRPr lang="de-DE" sz="3600" b="0" i="1">
              <a:solidFill>
                <a:srgbClr val="0098A5"/>
              </a:solidFill>
              <a:effectLst/>
            </a:endParaRPr>
          </a:p>
        </p:txBody>
      </p:sp>
      <p:sp>
        <p:nvSpPr>
          <p:cNvPr id="17" name="Title 16">
            <a:extLst>
              <a:ext uri="{FF2B5EF4-FFF2-40B4-BE49-F238E27FC236}">
                <a16:creationId xmlns:a16="http://schemas.microsoft.com/office/drawing/2014/main" id="{514CF89C-7324-D512-E202-AF36F1A9C144}"/>
              </a:ext>
            </a:extLst>
          </p:cNvPr>
          <p:cNvSpPr>
            <a:spLocks noGrp="1"/>
          </p:cNvSpPr>
          <p:nvPr>
            <p:ph type="title"/>
          </p:nvPr>
        </p:nvSpPr>
        <p:spPr/>
        <p:txBody>
          <a:bodyPr/>
          <a:lstStyle/>
          <a:p>
            <a:r>
              <a:rPr lang="de-DE"/>
              <a:t>Projektumfang definieren</a:t>
            </a:r>
            <a:endParaRPr lang="en-US"/>
          </a:p>
        </p:txBody>
      </p:sp>
      <p:sp>
        <p:nvSpPr>
          <p:cNvPr id="20" name="Text Placeholder 19">
            <a:extLst>
              <a:ext uri="{FF2B5EF4-FFF2-40B4-BE49-F238E27FC236}">
                <a16:creationId xmlns:a16="http://schemas.microsoft.com/office/drawing/2014/main" id="{39AB3CCB-B4CC-FCBC-50C1-A8EBF0F52253}"/>
              </a:ext>
            </a:extLst>
          </p:cNvPr>
          <p:cNvSpPr>
            <a:spLocks noGrp="1"/>
          </p:cNvSpPr>
          <p:nvPr>
            <p:ph type="body" sz="quarter" idx="10"/>
          </p:nvPr>
        </p:nvSpPr>
        <p:spPr/>
        <p:txBody>
          <a:bodyPr/>
          <a:lstStyle/>
          <a:p>
            <a:r>
              <a:rPr lang="de-DE"/>
              <a:t>2. Schritt</a:t>
            </a:r>
            <a:endParaRPr lang="en-US"/>
          </a:p>
        </p:txBody>
      </p:sp>
    </p:spTree>
    <p:extLst>
      <p:ext uri="{BB962C8B-B14F-4D97-AF65-F5344CB8AC3E}">
        <p14:creationId xmlns:p14="http://schemas.microsoft.com/office/powerpoint/2010/main" val="3224482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a:extLst>
              <a:ext uri="{FF2B5EF4-FFF2-40B4-BE49-F238E27FC236}">
                <a16:creationId xmlns:a16="http://schemas.microsoft.com/office/drawing/2014/main" id="{0C0A945C-3FD1-ED41-647C-03AFD8A52E3C}"/>
              </a:ext>
            </a:extLst>
          </p:cNvPr>
          <p:cNvSpPr>
            <a:spLocks noGrp="1"/>
          </p:cNvSpPr>
          <p:nvPr>
            <p:ph sz="quarter" idx="17"/>
          </p:nvPr>
        </p:nvSpPr>
        <p:spPr/>
        <p:txBody>
          <a:bodyPr/>
          <a:lstStyle/>
          <a:p>
            <a:r>
              <a:rPr lang="de-DE" sz="3600" b="0" i="0" dirty="0">
                <a:solidFill>
                  <a:srgbClr val="172B4D"/>
                </a:solidFill>
                <a:effectLst/>
              </a:rPr>
              <a:t>Sollen 3D Elemente eingefügt werden? Wie werden diese benutzt?</a:t>
            </a:r>
            <a:br>
              <a:rPr lang="de-DE" sz="3600" b="0" i="0" dirty="0">
                <a:solidFill>
                  <a:srgbClr val="172B4D"/>
                </a:solidFill>
                <a:effectLst/>
              </a:rPr>
            </a:br>
            <a:r>
              <a:rPr lang="de-DE" i="1" dirty="0">
                <a:solidFill>
                  <a:srgbClr val="0098A5"/>
                </a:solidFill>
              </a:rPr>
              <a:t>z</a:t>
            </a:r>
            <a:r>
              <a:rPr lang="de-DE" b="0" i="1" dirty="0">
                <a:solidFill>
                  <a:srgbClr val="0098A5"/>
                </a:solidFill>
                <a:effectLst/>
              </a:rPr>
              <a:t>.B. Ein Feuerlöscher soll eingefügt werden, den man an eine andere Stelle positioniert</a:t>
            </a:r>
          </a:p>
          <a:p>
            <a:endParaRPr lang="de-DE" sz="3600" dirty="0">
              <a:solidFill>
                <a:srgbClr val="172B4D"/>
              </a:solidFill>
            </a:endParaRPr>
          </a:p>
          <a:p>
            <a:r>
              <a:rPr lang="de-DE" sz="3600" dirty="0">
                <a:solidFill>
                  <a:srgbClr val="172B4D"/>
                </a:solidFill>
              </a:rPr>
              <a:t>Sollen weitere Assets benutzt werden? Welche?</a:t>
            </a:r>
            <a:br>
              <a:rPr lang="de-DE" sz="3600" dirty="0">
                <a:solidFill>
                  <a:srgbClr val="172B4D"/>
                </a:solidFill>
              </a:rPr>
            </a:br>
            <a:r>
              <a:rPr lang="de-DE" i="1" dirty="0">
                <a:solidFill>
                  <a:srgbClr val="0098A5"/>
                </a:solidFill>
              </a:rPr>
              <a:t>z.B. 1x Sound: Alarm; 3x Bilder: Fluchtplan, Feuerlösch Hinweise, Verhaltensweisen</a:t>
            </a:r>
          </a:p>
          <a:p>
            <a:endParaRPr lang="de-DE" i="1" dirty="0">
              <a:solidFill>
                <a:srgbClr val="0098A5"/>
              </a:solidFill>
            </a:endParaRPr>
          </a:p>
          <a:p>
            <a:pPr marL="526648" marR="0" lvl="0" indent="-526648" algn="l" defTabSz="702198" rtl="0" eaLnBrk="1" fontAlgn="auto" latinLnBrk="0" hangingPunct="1">
              <a:lnSpc>
                <a:spcPct val="100000"/>
              </a:lnSpc>
              <a:spcBef>
                <a:spcPct val="20000"/>
              </a:spcBef>
              <a:spcAft>
                <a:spcPts val="0"/>
              </a:spcAft>
              <a:buClrTx/>
              <a:buSzTx/>
              <a:buFont typeface="Arial"/>
              <a:buChar char="•"/>
              <a:tabLst/>
              <a:defRPr/>
            </a:pPr>
            <a:r>
              <a:rPr kumimoji="0" lang="de-DE" sz="3600" b="0" i="0" u="none" strike="noStrike" kern="1200" cap="none" spc="0" normalizeH="0" baseline="0" noProof="0" dirty="0">
                <a:ln>
                  <a:noFill/>
                </a:ln>
                <a:solidFill>
                  <a:srgbClr val="172B4D"/>
                </a:solidFill>
                <a:effectLst/>
                <a:uLnTx/>
                <a:uFillTx/>
                <a:latin typeface="Threespin-CondLight"/>
                <a:ea typeface="+mn-ea"/>
                <a:cs typeface="+mn-cs"/>
              </a:rPr>
              <a:t>Gibt es nur eine Lernphase? Oder auch eine Prüfungsphase?</a:t>
            </a:r>
            <a:br>
              <a:rPr kumimoji="0" lang="de-DE" sz="3600" b="0" i="0" u="none" strike="noStrike" kern="1200" cap="none" spc="0" normalizeH="0" baseline="0" noProof="0" dirty="0">
                <a:ln>
                  <a:noFill/>
                </a:ln>
                <a:solidFill>
                  <a:srgbClr val="172B4D"/>
                </a:solidFill>
                <a:effectLst/>
                <a:uLnTx/>
                <a:uFillTx/>
                <a:latin typeface="Threespin-CondLight"/>
                <a:ea typeface="+mn-ea"/>
                <a:cs typeface="+mn-cs"/>
              </a:rPr>
            </a:br>
            <a:r>
              <a:rPr kumimoji="0" lang="de-DE" sz="2400" b="0" i="1" u="none" strike="noStrike" kern="1200" cap="none" spc="0" normalizeH="0" baseline="0" noProof="0" dirty="0">
                <a:ln>
                  <a:noFill/>
                </a:ln>
                <a:solidFill>
                  <a:srgbClr val="0098A5"/>
                </a:solidFill>
                <a:effectLst/>
                <a:uLnTx/>
                <a:uFillTx/>
                <a:latin typeface="Threespin-CondLight"/>
                <a:ea typeface="+mn-ea"/>
                <a:cs typeface="+mn-cs"/>
              </a:rPr>
              <a:t>z.B. Es gibt nur eine Lernphase</a:t>
            </a:r>
          </a:p>
          <a:p>
            <a:endParaRPr lang="de-DE" i="1" dirty="0">
              <a:solidFill>
                <a:srgbClr val="0098A5"/>
              </a:solidFill>
            </a:endParaRPr>
          </a:p>
        </p:txBody>
      </p:sp>
      <p:sp>
        <p:nvSpPr>
          <p:cNvPr id="17" name="Title 16">
            <a:extLst>
              <a:ext uri="{FF2B5EF4-FFF2-40B4-BE49-F238E27FC236}">
                <a16:creationId xmlns:a16="http://schemas.microsoft.com/office/drawing/2014/main" id="{514CF89C-7324-D512-E202-AF36F1A9C144}"/>
              </a:ext>
            </a:extLst>
          </p:cNvPr>
          <p:cNvSpPr>
            <a:spLocks noGrp="1"/>
          </p:cNvSpPr>
          <p:nvPr>
            <p:ph type="title"/>
          </p:nvPr>
        </p:nvSpPr>
        <p:spPr/>
        <p:txBody>
          <a:bodyPr/>
          <a:lstStyle/>
          <a:p>
            <a:r>
              <a:rPr lang="de-DE"/>
              <a:t>Projektumfang definieren</a:t>
            </a:r>
            <a:endParaRPr lang="en-US"/>
          </a:p>
        </p:txBody>
      </p:sp>
      <p:sp>
        <p:nvSpPr>
          <p:cNvPr id="20" name="Text Placeholder 19">
            <a:extLst>
              <a:ext uri="{FF2B5EF4-FFF2-40B4-BE49-F238E27FC236}">
                <a16:creationId xmlns:a16="http://schemas.microsoft.com/office/drawing/2014/main" id="{39AB3CCB-B4CC-FCBC-50C1-A8EBF0F52253}"/>
              </a:ext>
            </a:extLst>
          </p:cNvPr>
          <p:cNvSpPr>
            <a:spLocks noGrp="1"/>
          </p:cNvSpPr>
          <p:nvPr>
            <p:ph type="body" sz="quarter" idx="10"/>
          </p:nvPr>
        </p:nvSpPr>
        <p:spPr/>
        <p:txBody>
          <a:bodyPr/>
          <a:lstStyle/>
          <a:p>
            <a:r>
              <a:rPr lang="de-DE"/>
              <a:t>2. Schritt</a:t>
            </a:r>
            <a:endParaRPr lang="en-US"/>
          </a:p>
        </p:txBody>
      </p:sp>
    </p:spTree>
    <p:extLst>
      <p:ext uri="{BB962C8B-B14F-4D97-AF65-F5344CB8AC3E}">
        <p14:creationId xmlns:p14="http://schemas.microsoft.com/office/powerpoint/2010/main" val="3364425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C1676F-F870-17DD-82E4-AEEEC958EAAF}"/>
              </a:ext>
            </a:extLst>
          </p:cNvPr>
          <p:cNvSpPr>
            <a:spLocks noGrp="1"/>
          </p:cNvSpPr>
          <p:nvPr>
            <p:ph type="ftr" sz="quarter" idx="3"/>
          </p:nvPr>
        </p:nvSpPr>
        <p:spPr/>
        <p:txBody>
          <a:bodyPr/>
          <a:lstStyle/>
          <a:p>
            <a:endParaRPr lang="de-DE"/>
          </a:p>
        </p:txBody>
      </p:sp>
      <p:sp>
        <p:nvSpPr>
          <p:cNvPr id="3" name="Slide Number Placeholder 2">
            <a:extLst>
              <a:ext uri="{FF2B5EF4-FFF2-40B4-BE49-F238E27FC236}">
                <a16:creationId xmlns:a16="http://schemas.microsoft.com/office/drawing/2014/main" id="{98A98D86-391E-B6A6-F591-CBA9548998CA}"/>
              </a:ext>
            </a:extLst>
          </p:cNvPr>
          <p:cNvSpPr>
            <a:spLocks noGrp="1"/>
          </p:cNvSpPr>
          <p:nvPr>
            <p:ph type="sldNum" sz="quarter" idx="4"/>
          </p:nvPr>
        </p:nvSpPr>
        <p:spPr/>
        <p:txBody>
          <a:bodyPr/>
          <a:lstStyle/>
          <a:p>
            <a:pPr algn="r"/>
            <a:fld id="{3A5BA11C-165E-42F1-81A1-D7D123A5606A}" type="slidenum">
              <a:rPr lang="de-DE" smtClean="0"/>
              <a:pPr algn="r"/>
              <a:t>38</a:t>
            </a:fld>
            <a:endParaRPr lang="de-DE"/>
          </a:p>
        </p:txBody>
      </p:sp>
      <p:sp>
        <p:nvSpPr>
          <p:cNvPr id="4" name="Content Placeholder 3">
            <a:extLst>
              <a:ext uri="{FF2B5EF4-FFF2-40B4-BE49-F238E27FC236}">
                <a16:creationId xmlns:a16="http://schemas.microsoft.com/office/drawing/2014/main" id="{6487457C-385E-3F40-1A4D-383B51F308A6}"/>
              </a:ext>
            </a:extLst>
          </p:cNvPr>
          <p:cNvSpPr>
            <a:spLocks noGrp="1"/>
          </p:cNvSpPr>
          <p:nvPr>
            <p:ph sz="quarter" idx="17"/>
          </p:nvPr>
        </p:nvSpPr>
        <p:spPr/>
        <p:txBody>
          <a:bodyPr/>
          <a:lstStyle/>
          <a:p>
            <a:r>
              <a:rPr lang="de-DE" sz="3600"/>
              <a:t>Aufnahme der 360° Bilder/Videos</a:t>
            </a:r>
          </a:p>
          <a:p>
            <a:endParaRPr lang="de-DE" sz="3600"/>
          </a:p>
          <a:p>
            <a:r>
              <a:rPr lang="de-DE" sz="3600"/>
              <a:t>Erstellung/Aufnahme der Bilder/Videos</a:t>
            </a:r>
          </a:p>
          <a:p>
            <a:endParaRPr lang="de-DE" sz="3600"/>
          </a:p>
          <a:p>
            <a:r>
              <a:rPr lang="de-DE" sz="3600"/>
              <a:t>Recherche von 3D Objekten, die benutzt werden können </a:t>
            </a:r>
          </a:p>
          <a:p>
            <a:pPr marL="0" indent="0">
              <a:buNone/>
            </a:pPr>
            <a:r>
              <a:rPr lang="de-DE" sz="3600"/>
              <a:t>(in 3spin Learning unter „Assets“ </a:t>
            </a:r>
            <a:r>
              <a:rPr lang="de-DE" sz="3600">
                <a:sym typeface="Wingdings" panose="05000000000000000000" pitchFamily="2" charset="2"/>
              </a:rPr>
              <a:t> „Free Library“ oder „</a:t>
            </a:r>
            <a:r>
              <a:rPr lang="de-DE" sz="3600" err="1">
                <a:sym typeface="Wingdings" panose="05000000000000000000" pitchFamily="2" charset="2"/>
              </a:rPr>
              <a:t>Marketplaces</a:t>
            </a:r>
            <a:r>
              <a:rPr lang="de-DE" sz="3600">
                <a:sym typeface="Wingdings" panose="05000000000000000000" pitchFamily="2" charset="2"/>
              </a:rPr>
              <a:t>“</a:t>
            </a:r>
            <a:r>
              <a:rPr lang="de-DE" sz="3600"/>
              <a:t>)</a:t>
            </a:r>
          </a:p>
          <a:p>
            <a:pPr marL="0" indent="0">
              <a:buNone/>
            </a:pPr>
            <a:endParaRPr lang="de-DE" sz="3600"/>
          </a:p>
          <a:p>
            <a:r>
              <a:rPr lang="de-DE" sz="3600"/>
              <a:t>Recherche / Erstellung der Soundaufnahmen</a:t>
            </a:r>
          </a:p>
          <a:p>
            <a:endParaRPr lang="en-US" sz="3600"/>
          </a:p>
          <a:p>
            <a:pPr marL="0" indent="0">
              <a:buNone/>
            </a:pPr>
            <a:r>
              <a:rPr lang="en-US" sz="3600" b="1"/>
              <a:t>… und Import in 3spin Learning</a:t>
            </a:r>
          </a:p>
        </p:txBody>
      </p:sp>
      <p:sp>
        <p:nvSpPr>
          <p:cNvPr id="5" name="Title 4">
            <a:extLst>
              <a:ext uri="{FF2B5EF4-FFF2-40B4-BE49-F238E27FC236}">
                <a16:creationId xmlns:a16="http://schemas.microsoft.com/office/drawing/2014/main" id="{C82CCE1E-6045-64E4-A54B-C496B8376AD4}"/>
              </a:ext>
            </a:extLst>
          </p:cNvPr>
          <p:cNvSpPr>
            <a:spLocks noGrp="1"/>
          </p:cNvSpPr>
          <p:nvPr>
            <p:ph type="title"/>
          </p:nvPr>
        </p:nvSpPr>
        <p:spPr/>
        <p:txBody>
          <a:bodyPr/>
          <a:lstStyle/>
          <a:p>
            <a:r>
              <a:rPr lang="de-DE"/>
              <a:t>Zusammentragen aller Assets</a:t>
            </a:r>
            <a:endParaRPr lang="en-US"/>
          </a:p>
        </p:txBody>
      </p:sp>
      <p:sp>
        <p:nvSpPr>
          <p:cNvPr id="6" name="Text Placeholder 5">
            <a:extLst>
              <a:ext uri="{FF2B5EF4-FFF2-40B4-BE49-F238E27FC236}">
                <a16:creationId xmlns:a16="http://schemas.microsoft.com/office/drawing/2014/main" id="{C38C4439-AA5F-F0B8-8704-99F349CE7E68}"/>
              </a:ext>
            </a:extLst>
          </p:cNvPr>
          <p:cNvSpPr>
            <a:spLocks noGrp="1"/>
          </p:cNvSpPr>
          <p:nvPr>
            <p:ph type="body" sz="quarter" idx="10"/>
          </p:nvPr>
        </p:nvSpPr>
        <p:spPr/>
        <p:txBody>
          <a:bodyPr/>
          <a:lstStyle/>
          <a:p>
            <a:r>
              <a:rPr lang="de-DE"/>
              <a:t>3. Schritt</a:t>
            </a:r>
            <a:endParaRPr lang="en-US"/>
          </a:p>
        </p:txBody>
      </p:sp>
    </p:spTree>
    <p:extLst>
      <p:ext uri="{BB962C8B-B14F-4D97-AF65-F5344CB8AC3E}">
        <p14:creationId xmlns:p14="http://schemas.microsoft.com/office/powerpoint/2010/main" val="154180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C1676F-F870-17DD-82E4-AEEEC958EAAF}"/>
              </a:ext>
            </a:extLst>
          </p:cNvPr>
          <p:cNvSpPr>
            <a:spLocks noGrp="1"/>
          </p:cNvSpPr>
          <p:nvPr>
            <p:ph type="ftr" sz="quarter" idx="3"/>
          </p:nvPr>
        </p:nvSpPr>
        <p:spPr/>
        <p:txBody>
          <a:bodyPr/>
          <a:lstStyle/>
          <a:p>
            <a:endParaRPr lang="de-DE"/>
          </a:p>
        </p:txBody>
      </p:sp>
      <p:sp>
        <p:nvSpPr>
          <p:cNvPr id="3" name="Slide Number Placeholder 2">
            <a:extLst>
              <a:ext uri="{FF2B5EF4-FFF2-40B4-BE49-F238E27FC236}">
                <a16:creationId xmlns:a16="http://schemas.microsoft.com/office/drawing/2014/main" id="{98A98D86-391E-B6A6-F591-CBA9548998CA}"/>
              </a:ext>
            </a:extLst>
          </p:cNvPr>
          <p:cNvSpPr>
            <a:spLocks noGrp="1"/>
          </p:cNvSpPr>
          <p:nvPr>
            <p:ph type="sldNum" sz="quarter" idx="4"/>
          </p:nvPr>
        </p:nvSpPr>
        <p:spPr/>
        <p:txBody>
          <a:bodyPr/>
          <a:lstStyle/>
          <a:p>
            <a:pPr algn="r"/>
            <a:fld id="{3A5BA11C-165E-42F1-81A1-D7D123A5606A}" type="slidenum">
              <a:rPr lang="de-DE" smtClean="0"/>
              <a:pPr algn="r"/>
              <a:t>39</a:t>
            </a:fld>
            <a:endParaRPr lang="de-DE"/>
          </a:p>
        </p:txBody>
      </p:sp>
      <p:sp>
        <p:nvSpPr>
          <p:cNvPr id="8" name="Content Placeholder 7">
            <a:extLst>
              <a:ext uri="{FF2B5EF4-FFF2-40B4-BE49-F238E27FC236}">
                <a16:creationId xmlns:a16="http://schemas.microsoft.com/office/drawing/2014/main" id="{4F664D3E-F500-1247-BA63-49BFA77C36B5}"/>
              </a:ext>
            </a:extLst>
          </p:cNvPr>
          <p:cNvSpPr>
            <a:spLocks noGrp="1"/>
          </p:cNvSpPr>
          <p:nvPr>
            <p:ph sz="quarter" idx="17"/>
          </p:nvPr>
        </p:nvSpPr>
        <p:spPr/>
        <p:txBody>
          <a:bodyPr vert="horz" lIns="140442" tIns="70221" rIns="140442" bIns="70221" rtlCol="0" anchor="t">
            <a:noAutofit/>
          </a:bodyPr>
          <a:lstStyle/>
          <a:p>
            <a:pPr marL="526415" indent="-526415"/>
            <a:r>
              <a:rPr lang="de-DE" sz="3600" dirty="0"/>
              <a:t> Machen lassen durch zertifizierte Autoren – oder selbst Autor werden</a:t>
            </a:r>
            <a:br>
              <a:rPr lang="de-DE" sz="3600" dirty="0"/>
            </a:br>
            <a:r>
              <a:rPr lang="de-DE" sz="3600" dirty="0"/>
              <a:t>in 3spin Learning</a:t>
            </a:r>
            <a:endParaRPr lang="de-DE" dirty="0"/>
          </a:p>
          <a:p>
            <a:pPr marL="526415" indent="-526415"/>
            <a:endParaRPr lang="de-DE" sz="3600" dirty="0"/>
          </a:p>
          <a:p>
            <a:pPr marL="526415" indent="-526415"/>
            <a:endParaRPr lang="en-US" sz="3600" dirty="0"/>
          </a:p>
        </p:txBody>
      </p:sp>
      <p:sp>
        <p:nvSpPr>
          <p:cNvPr id="5" name="Title 4">
            <a:extLst>
              <a:ext uri="{FF2B5EF4-FFF2-40B4-BE49-F238E27FC236}">
                <a16:creationId xmlns:a16="http://schemas.microsoft.com/office/drawing/2014/main" id="{C82CCE1E-6045-64E4-A54B-C496B8376AD4}"/>
              </a:ext>
            </a:extLst>
          </p:cNvPr>
          <p:cNvSpPr>
            <a:spLocks noGrp="1"/>
          </p:cNvSpPr>
          <p:nvPr>
            <p:ph type="title"/>
          </p:nvPr>
        </p:nvSpPr>
        <p:spPr/>
        <p:txBody>
          <a:bodyPr/>
          <a:lstStyle/>
          <a:p>
            <a:r>
              <a:rPr lang="de-DE"/>
              <a:t>Konfiguration des Trainings</a:t>
            </a:r>
            <a:endParaRPr lang="en-US"/>
          </a:p>
        </p:txBody>
      </p:sp>
      <p:sp>
        <p:nvSpPr>
          <p:cNvPr id="6" name="Text Placeholder 5">
            <a:extLst>
              <a:ext uri="{FF2B5EF4-FFF2-40B4-BE49-F238E27FC236}">
                <a16:creationId xmlns:a16="http://schemas.microsoft.com/office/drawing/2014/main" id="{C38C4439-AA5F-F0B8-8704-99F349CE7E68}"/>
              </a:ext>
            </a:extLst>
          </p:cNvPr>
          <p:cNvSpPr>
            <a:spLocks noGrp="1"/>
          </p:cNvSpPr>
          <p:nvPr>
            <p:ph type="body" sz="quarter" idx="10"/>
          </p:nvPr>
        </p:nvSpPr>
        <p:spPr/>
        <p:txBody>
          <a:bodyPr/>
          <a:lstStyle/>
          <a:p>
            <a:r>
              <a:rPr lang="de-DE"/>
              <a:t>4. Schritt</a:t>
            </a:r>
            <a:endParaRPr lang="en-US"/>
          </a:p>
        </p:txBody>
      </p:sp>
    </p:spTree>
    <p:extLst>
      <p:ext uri="{BB962C8B-B14F-4D97-AF65-F5344CB8AC3E}">
        <p14:creationId xmlns:p14="http://schemas.microsoft.com/office/powerpoint/2010/main" val="3973850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33E821D-B58D-B314-B614-EED2A5B9EF77}"/>
              </a:ext>
            </a:extLst>
          </p:cNvPr>
          <p:cNvSpPr>
            <a:spLocks noGrp="1"/>
          </p:cNvSpPr>
          <p:nvPr>
            <p:ph idx="1"/>
          </p:nvPr>
        </p:nvSpPr>
        <p:spPr>
          <a:xfrm>
            <a:off x="5657694" y="4033070"/>
            <a:ext cx="5291334" cy="1103948"/>
          </a:xfrm>
        </p:spPr>
        <p:txBody>
          <a:bodyPr/>
          <a:lstStyle/>
          <a:p>
            <a:pPr marL="0" indent="0" algn="ctr">
              <a:buNone/>
            </a:pPr>
            <a:r>
              <a:rPr lang="de-DE" sz="12000">
                <a:solidFill>
                  <a:srgbClr val="27A7B6"/>
                </a:solidFill>
                <a:latin typeface="+mj-lt"/>
              </a:rPr>
              <a:t>XR</a:t>
            </a:r>
          </a:p>
        </p:txBody>
      </p:sp>
      <p:sp>
        <p:nvSpPr>
          <p:cNvPr id="4" name="Inhaltsplatzhalter 2">
            <a:extLst>
              <a:ext uri="{FF2B5EF4-FFF2-40B4-BE49-F238E27FC236}">
                <a16:creationId xmlns:a16="http://schemas.microsoft.com/office/drawing/2014/main" id="{CEB1D83D-745A-B88C-A55B-9CE50C57A27C}"/>
              </a:ext>
            </a:extLst>
          </p:cNvPr>
          <p:cNvSpPr txBox="1">
            <a:spLocks/>
          </p:cNvSpPr>
          <p:nvPr/>
        </p:nvSpPr>
        <p:spPr>
          <a:xfrm>
            <a:off x="3311529" y="2005225"/>
            <a:ext cx="7804206" cy="1103948"/>
          </a:xfrm>
          <a:prstGeom prst="rect">
            <a:avLst/>
          </a:prstGeom>
        </p:spPr>
        <p:txBody>
          <a:bodyPr vert="horz" lIns="140442" tIns="70221" rIns="140442" bIns="70221" rtlCol="0">
            <a:noAutofit/>
          </a:bodyPr>
          <a:lstStyle>
            <a:lvl1pPr marL="457166" indent="-457166"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buFont typeface="Arial" panose="020B0604020202020204" pitchFamily="34" charset="0"/>
              <a:buNone/>
            </a:pPr>
            <a:r>
              <a:rPr lang="de-DE" sz="5500" dirty="0">
                <a:solidFill>
                  <a:srgbClr val="27A7B6"/>
                </a:solidFill>
                <a:latin typeface="+mj-lt"/>
              </a:rPr>
              <a:t>Extended Reality</a:t>
            </a:r>
          </a:p>
        </p:txBody>
      </p:sp>
      <p:sp>
        <p:nvSpPr>
          <p:cNvPr id="5" name="Inhaltsplatzhalter 2">
            <a:extLst>
              <a:ext uri="{FF2B5EF4-FFF2-40B4-BE49-F238E27FC236}">
                <a16:creationId xmlns:a16="http://schemas.microsoft.com/office/drawing/2014/main" id="{18495A6C-56F4-23B6-DB10-47BE945FDD24}"/>
              </a:ext>
            </a:extLst>
          </p:cNvPr>
          <p:cNvSpPr txBox="1">
            <a:spLocks/>
          </p:cNvSpPr>
          <p:nvPr/>
        </p:nvSpPr>
        <p:spPr>
          <a:xfrm>
            <a:off x="5714550" y="8114274"/>
            <a:ext cx="8777234" cy="1103948"/>
          </a:xfrm>
          <a:prstGeom prst="rect">
            <a:avLst/>
          </a:prstGeom>
        </p:spPr>
        <p:txBody>
          <a:bodyPr vert="horz" lIns="140442" tIns="70221" rIns="140442" bIns="70221" rtlCol="0">
            <a:noAutofit/>
          </a:bodyPr>
          <a:lstStyle>
            <a:lvl1pPr marL="457166" indent="-457166"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buFont typeface="Arial" panose="020B0604020202020204" pitchFamily="34" charset="0"/>
              <a:buNone/>
            </a:pPr>
            <a:r>
              <a:rPr lang="de-DE" sz="7200" err="1">
                <a:solidFill>
                  <a:schemeClr val="tx1">
                    <a:lumMod val="60000"/>
                    <a:lumOff val="40000"/>
                  </a:schemeClr>
                </a:solidFill>
                <a:latin typeface="+mj-lt"/>
              </a:rPr>
              <a:t>Augmented</a:t>
            </a:r>
            <a:r>
              <a:rPr lang="de-DE" sz="7200">
                <a:solidFill>
                  <a:schemeClr val="tx1">
                    <a:lumMod val="60000"/>
                    <a:lumOff val="40000"/>
                  </a:schemeClr>
                </a:solidFill>
                <a:latin typeface="+mj-lt"/>
              </a:rPr>
              <a:t> Reality</a:t>
            </a:r>
          </a:p>
        </p:txBody>
      </p:sp>
      <p:sp>
        <p:nvSpPr>
          <p:cNvPr id="6" name="Inhaltsplatzhalter 2">
            <a:extLst>
              <a:ext uri="{FF2B5EF4-FFF2-40B4-BE49-F238E27FC236}">
                <a16:creationId xmlns:a16="http://schemas.microsoft.com/office/drawing/2014/main" id="{A77D0DA0-8D02-2DD4-CBA3-4EAD3212B7B9}"/>
              </a:ext>
            </a:extLst>
          </p:cNvPr>
          <p:cNvSpPr txBox="1">
            <a:spLocks/>
          </p:cNvSpPr>
          <p:nvPr/>
        </p:nvSpPr>
        <p:spPr>
          <a:xfrm>
            <a:off x="8021431" y="4261097"/>
            <a:ext cx="6746933" cy="1103948"/>
          </a:xfrm>
          <a:prstGeom prst="rect">
            <a:avLst/>
          </a:prstGeom>
        </p:spPr>
        <p:txBody>
          <a:bodyPr vert="horz" lIns="140442" tIns="70221" rIns="140442" bIns="70221" rtlCol="0">
            <a:noAutofit/>
          </a:bodyPr>
          <a:lstStyle>
            <a:lvl1pPr marL="457166" indent="-457166"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buFont typeface="Arial" panose="020B0604020202020204" pitchFamily="34" charset="0"/>
              <a:buNone/>
            </a:pPr>
            <a:r>
              <a:rPr lang="de-DE" sz="8500" dirty="0">
                <a:solidFill>
                  <a:srgbClr val="FF0000"/>
                </a:solidFill>
                <a:latin typeface="+mj-lt"/>
              </a:rPr>
              <a:t>Virtual</a:t>
            </a:r>
            <a:br>
              <a:rPr lang="de-DE" sz="8500" dirty="0">
                <a:solidFill>
                  <a:srgbClr val="FF0000"/>
                </a:solidFill>
                <a:latin typeface="+mj-lt"/>
              </a:rPr>
            </a:br>
            <a:r>
              <a:rPr lang="de-DE" sz="8500" dirty="0">
                <a:solidFill>
                  <a:srgbClr val="FF0000"/>
                </a:solidFill>
                <a:latin typeface="+mj-lt"/>
              </a:rPr>
              <a:t>Reality</a:t>
            </a:r>
          </a:p>
        </p:txBody>
      </p:sp>
      <p:sp>
        <p:nvSpPr>
          <p:cNvPr id="7" name="Inhaltsplatzhalter 2">
            <a:extLst>
              <a:ext uri="{FF2B5EF4-FFF2-40B4-BE49-F238E27FC236}">
                <a16:creationId xmlns:a16="http://schemas.microsoft.com/office/drawing/2014/main" id="{B5FAE7FC-FC71-DEB5-9FC6-D497FA07433B}"/>
              </a:ext>
            </a:extLst>
          </p:cNvPr>
          <p:cNvSpPr txBox="1">
            <a:spLocks/>
          </p:cNvSpPr>
          <p:nvPr/>
        </p:nvSpPr>
        <p:spPr>
          <a:xfrm>
            <a:off x="2495855" y="5568054"/>
            <a:ext cx="6746933" cy="1103948"/>
          </a:xfrm>
          <a:prstGeom prst="rect">
            <a:avLst/>
          </a:prstGeom>
        </p:spPr>
        <p:txBody>
          <a:bodyPr vert="horz" lIns="140442" tIns="70221" rIns="140442" bIns="70221" rtlCol="0">
            <a:noAutofit/>
          </a:bodyPr>
          <a:lstStyle>
            <a:lvl1pPr marL="457166" indent="-457166"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buFont typeface="Arial" panose="020B0604020202020204" pitchFamily="34" charset="0"/>
              <a:buNone/>
            </a:pPr>
            <a:r>
              <a:rPr lang="de-DE" sz="7200">
                <a:latin typeface="+mj-lt"/>
              </a:rPr>
              <a:t>Mixed Reality</a:t>
            </a:r>
          </a:p>
        </p:txBody>
      </p:sp>
      <p:sp>
        <p:nvSpPr>
          <p:cNvPr id="8" name="Inhaltsplatzhalter 2">
            <a:extLst>
              <a:ext uri="{FF2B5EF4-FFF2-40B4-BE49-F238E27FC236}">
                <a16:creationId xmlns:a16="http://schemas.microsoft.com/office/drawing/2014/main" id="{2701228E-7A73-9487-3B65-1BECBEC7E439}"/>
              </a:ext>
            </a:extLst>
          </p:cNvPr>
          <p:cNvSpPr txBox="1">
            <a:spLocks/>
          </p:cNvSpPr>
          <p:nvPr/>
        </p:nvSpPr>
        <p:spPr>
          <a:xfrm>
            <a:off x="9509808" y="2657246"/>
            <a:ext cx="3506995" cy="1103948"/>
          </a:xfrm>
          <a:prstGeom prst="rect">
            <a:avLst/>
          </a:prstGeom>
        </p:spPr>
        <p:txBody>
          <a:bodyPr vert="horz" lIns="140442" tIns="70221" rIns="140442" bIns="70221" rtlCol="0">
            <a:noAutofit/>
          </a:bodyPr>
          <a:lstStyle>
            <a:lvl1pPr marL="457166" indent="-457166"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buFont typeface="Arial" panose="020B0604020202020204" pitchFamily="34" charset="0"/>
              <a:buNone/>
            </a:pPr>
            <a:r>
              <a:rPr lang="de-DE" sz="10000">
                <a:latin typeface="+mj-lt"/>
              </a:rPr>
              <a:t>MR</a:t>
            </a:r>
          </a:p>
        </p:txBody>
      </p:sp>
      <p:sp>
        <p:nvSpPr>
          <p:cNvPr id="9" name="Inhaltsplatzhalter 2">
            <a:extLst>
              <a:ext uri="{FF2B5EF4-FFF2-40B4-BE49-F238E27FC236}">
                <a16:creationId xmlns:a16="http://schemas.microsoft.com/office/drawing/2014/main" id="{8E9D6E73-2050-4DA5-D559-CF340E39A5E6}"/>
              </a:ext>
            </a:extLst>
          </p:cNvPr>
          <p:cNvSpPr txBox="1">
            <a:spLocks/>
          </p:cNvSpPr>
          <p:nvPr/>
        </p:nvSpPr>
        <p:spPr>
          <a:xfrm>
            <a:off x="13144887" y="4608871"/>
            <a:ext cx="2841863" cy="1103948"/>
          </a:xfrm>
          <a:prstGeom prst="rect">
            <a:avLst/>
          </a:prstGeom>
        </p:spPr>
        <p:txBody>
          <a:bodyPr vert="horz" lIns="140442" tIns="70221" rIns="140442" bIns="70221" rtlCol="0">
            <a:noAutofit/>
          </a:bodyPr>
          <a:lstStyle>
            <a:lvl1pPr marL="457166" indent="-457166"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buFont typeface="Arial" panose="020B0604020202020204" pitchFamily="34" charset="0"/>
              <a:buNone/>
            </a:pPr>
            <a:r>
              <a:rPr lang="de-DE" sz="12000">
                <a:solidFill>
                  <a:srgbClr val="FF0000"/>
                </a:solidFill>
                <a:latin typeface="+mj-lt"/>
              </a:rPr>
              <a:t>VR</a:t>
            </a:r>
          </a:p>
        </p:txBody>
      </p:sp>
      <p:sp>
        <p:nvSpPr>
          <p:cNvPr id="10" name="Inhaltsplatzhalter 2">
            <a:extLst>
              <a:ext uri="{FF2B5EF4-FFF2-40B4-BE49-F238E27FC236}">
                <a16:creationId xmlns:a16="http://schemas.microsoft.com/office/drawing/2014/main" id="{4657CEBA-BAF8-091F-9C4A-DE6FF9C33B93}"/>
              </a:ext>
            </a:extLst>
          </p:cNvPr>
          <p:cNvSpPr txBox="1">
            <a:spLocks/>
          </p:cNvSpPr>
          <p:nvPr/>
        </p:nvSpPr>
        <p:spPr>
          <a:xfrm>
            <a:off x="3278286" y="6589499"/>
            <a:ext cx="3081497" cy="1744137"/>
          </a:xfrm>
          <a:prstGeom prst="rect">
            <a:avLst/>
          </a:prstGeom>
        </p:spPr>
        <p:txBody>
          <a:bodyPr vert="horz" lIns="140442" tIns="70221" rIns="140442" bIns="70221" rtlCol="0">
            <a:noAutofit/>
          </a:bodyPr>
          <a:lstStyle>
            <a:lvl1pPr marL="457166" indent="-457166"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buFont typeface="Arial" panose="020B0604020202020204" pitchFamily="34" charset="0"/>
              <a:buNone/>
            </a:pPr>
            <a:r>
              <a:rPr lang="de-DE" sz="12000">
                <a:solidFill>
                  <a:schemeClr val="tx1">
                    <a:lumMod val="60000"/>
                    <a:lumOff val="40000"/>
                  </a:schemeClr>
                </a:solidFill>
                <a:latin typeface="+mj-lt"/>
              </a:rPr>
              <a:t>AR</a:t>
            </a:r>
          </a:p>
        </p:txBody>
      </p:sp>
      <p:sp>
        <p:nvSpPr>
          <p:cNvPr id="12" name="Inhaltsplatzhalter 2">
            <a:extLst>
              <a:ext uri="{FF2B5EF4-FFF2-40B4-BE49-F238E27FC236}">
                <a16:creationId xmlns:a16="http://schemas.microsoft.com/office/drawing/2014/main" id="{0639DE99-1708-A029-313F-73AF5D95317C}"/>
              </a:ext>
            </a:extLst>
          </p:cNvPr>
          <p:cNvSpPr txBox="1">
            <a:spLocks/>
          </p:cNvSpPr>
          <p:nvPr/>
        </p:nvSpPr>
        <p:spPr>
          <a:xfrm>
            <a:off x="5173066" y="6958856"/>
            <a:ext cx="8673485" cy="1103948"/>
          </a:xfrm>
          <a:prstGeom prst="rect">
            <a:avLst/>
          </a:prstGeom>
        </p:spPr>
        <p:txBody>
          <a:bodyPr vert="horz" lIns="140442" tIns="70221" rIns="140442" bIns="70221" rtlCol="0">
            <a:noAutofit/>
          </a:bodyPr>
          <a:lstStyle>
            <a:lvl1pPr marL="457166" indent="-457166"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buFont typeface="Arial" panose="020B0604020202020204" pitchFamily="34" charset="0"/>
              <a:buNone/>
            </a:pPr>
            <a:r>
              <a:rPr lang="de-DE" sz="6200" dirty="0" err="1">
                <a:solidFill>
                  <a:srgbClr val="FAB200"/>
                </a:solidFill>
                <a:latin typeface="+mj-lt"/>
              </a:rPr>
              <a:t>Spatial</a:t>
            </a:r>
            <a:r>
              <a:rPr lang="de-DE" sz="6200" dirty="0">
                <a:solidFill>
                  <a:srgbClr val="FAB200"/>
                </a:solidFill>
                <a:latin typeface="+mj-lt"/>
              </a:rPr>
              <a:t> Computing</a:t>
            </a:r>
          </a:p>
        </p:txBody>
      </p:sp>
      <p:sp>
        <p:nvSpPr>
          <p:cNvPr id="13" name="Inhaltsplatzhalter 2">
            <a:extLst>
              <a:ext uri="{FF2B5EF4-FFF2-40B4-BE49-F238E27FC236}">
                <a16:creationId xmlns:a16="http://schemas.microsoft.com/office/drawing/2014/main" id="{84F4FAEF-553A-6EC4-9CBC-211769C9EED8}"/>
              </a:ext>
            </a:extLst>
          </p:cNvPr>
          <p:cNvSpPr txBox="1">
            <a:spLocks/>
          </p:cNvSpPr>
          <p:nvPr/>
        </p:nvSpPr>
        <p:spPr>
          <a:xfrm>
            <a:off x="3478237" y="2766176"/>
            <a:ext cx="7470791" cy="1103948"/>
          </a:xfrm>
          <a:prstGeom prst="rect">
            <a:avLst/>
          </a:prstGeom>
        </p:spPr>
        <p:txBody>
          <a:bodyPr vert="horz" lIns="140442" tIns="70221" rIns="140442" bIns="70221" rtlCol="0">
            <a:noAutofit/>
          </a:bodyPr>
          <a:lstStyle>
            <a:lvl1pPr marL="457166" indent="-457166"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buFont typeface="Arial" panose="020B0604020202020204" pitchFamily="34" charset="0"/>
              <a:buNone/>
            </a:pPr>
            <a:r>
              <a:rPr lang="de-DE" sz="9000">
                <a:solidFill>
                  <a:schemeClr val="tx1">
                    <a:lumMod val="40000"/>
                    <a:lumOff val="60000"/>
                  </a:schemeClr>
                </a:solidFill>
                <a:latin typeface="+mj-lt"/>
              </a:rPr>
              <a:t>Metaverse</a:t>
            </a:r>
          </a:p>
        </p:txBody>
      </p:sp>
      <p:sp>
        <p:nvSpPr>
          <p:cNvPr id="15" name="Inhaltsplatzhalter 2">
            <a:extLst>
              <a:ext uri="{FF2B5EF4-FFF2-40B4-BE49-F238E27FC236}">
                <a16:creationId xmlns:a16="http://schemas.microsoft.com/office/drawing/2014/main" id="{F6DF2302-2E3D-125B-C974-5337399A7A66}"/>
              </a:ext>
            </a:extLst>
          </p:cNvPr>
          <p:cNvSpPr txBox="1">
            <a:spLocks/>
          </p:cNvSpPr>
          <p:nvPr/>
        </p:nvSpPr>
        <p:spPr>
          <a:xfrm>
            <a:off x="3278286" y="4151010"/>
            <a:ext cx="4189314" cy="1299104"/>
          </a:xfrm>
          <a:prstGeom prst="rect">
            <a:avLst/>
          </a:prstGeom>
        </p:spPr>
        <p:txBody>
          <a:bodyPr vert="horz" lIns="140442" tIns="70221" rIns="140442" bIns="70221" rtlCol="0">
            <a:noAutofit/>
          </a:bodyPr>
          <a:lstStyle>
            <a:lvl1pPr marL="457166" indent="-457166"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buFont typeface="Arial" panose="020B0604020202020204" pitchFamily="34" charset="0"/>
              <a:buNone/>
            </a:pPr>
            <a:r>
              <a:rPr lang="de-DE" sz="7200" err="1">
                <a:solidFill>
                  <a:srgbClr val="27A7B6"/>
                </a:solidFill>
                <a:latin typeface="+mj-lt"/>
              </a:rPr>
              <a:t>xreality</a:t>
            </a:r>
            <a:endParaRPr lang="de-DE" sz="7200">
              <a:solidFill>
                <a:srgbClr val="27A7B6"/>
              </a:solidFill>
              <a:latin typeface="+mj-lt"/>
            </a:endParaRPr>
          </a:p>
        </p:txBody>
      </p:sp>
      <p:sp>
        <p:nvSpPr>
          <p:cNvPr id="16" name="Inhaltsplatzhalter 2">
            <a:extLst>
              <a:ext uri="{FF2B5EF4-FFF2-40B4-BE49-F238E27FC236}">
                <a16:creationId xmlns:a16="http://schemas.microsoft.com/office/drawing/2014/main" id="{7E376A6D-F4A7-75ED-46E2-2862731CF3C1}"/>
              </a:ext>
            </a:extLst>
          </p:cNvPr>
          <p:cNvSpPr txBox="1">
            <a:spLocks/>
          </p:cNvSpPr>
          <p:nvPr/>
        </p:nvSpPr>
        <p:spPr>
          <a:xfrm>
            <a:off x="4401258" y="1337780"/>
            <a:ext cx="7804206" cy="1103948"/>
          </a:xfrm>
          <a:prstGeom prst="rect">
            <a:avLst/>
          </a:prstGeom>
        </p:spPr>
        <p:txBody>
          <a:bodyPr vert="horz" lIns="140442" tIns="70221" rIns="140442" bIns="70221" rtlCol="0">
            <a:noAutofit/>
          </a:bodyPr>
          <a:lstStyle>
            <a:lvl1pPr marL="457166" indent="-457166"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buFont typeface="Arial" panose="020B0604020202020204" pitchFamily="34" charset="0"/>
              <a:buNone/>
            </a:pPr>
            <a:r>
              <a:rPr lang="de-DE" sz="3500" err="1">
                <a:solidFill>
                  <a:srgbClr val="00B050"/>
                </a:solidFill>
                <a:latin typeface="+mj-lt"/>
              </a:rPr>
              <a:t>Assisted</a:t>
            </a:r>
            <a:r>
              <a:rPr lang="de-DE" sz="3500">
                <a:solidFill>
                  <a:srgbClr val="00B050"/>
                </a:solidFill>
                <a:latin typeface="+mj-lt"/>
              </a:rPr>
              <a:t> Reality</a:t>
            </a:r>
          </a:p>
        </p:txBody>
      </p:sp>
    </p:spTree>
    <p:extLst>
      <p:ext uri="{BB962C8B-B14F-4D97-AF65-F5344CB8AC3E}">
        <p14:creationId xmlns:p14="http://schemas.microsoft.com/office/powerpoint/2010/main" val="1576460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66ADD23-A2A5-14B6-BE6E-EBEA958FA12F}"/>
              </a:ext>
            </a:extLst>
          </p:cNvPr>
          <p:cNvSpPr>
            <a:spLocks noGrp="1"/>
          </p:cNvSpPr>
          <p:nvPr>
            <p:ph type="ftr" sz="quarter" idx="3"/>
          </p:nvPr>
        </p:nvSpPr>
        <p:spPr/>
        <p:txBody>
          <a:bodyPr/>
          <a:lstStyle/>
          <a:p>
            <a:endParaRPr lang="de-DE"/>
          </a:p>
        </p:txBody>
      </p:sp>
      <p:sp>
        <p:nvSpPr>
          <p:cNvPr id="3" name="Slide Number Placeholder 2">
            <a:extLst>
              <a:ext uri="{FF2B5EF4-FFF2-40B4-BE49-F238E27FC236}">
                <a16:creationId xmlns:a16="http://schemas.microsoft.com/office/drawing/2014/main" id="{7F672620-0B0F-311E-2CBC-659F619BC62A}"/>
              </a:ext>
            </a:extLst>
          </p:cNvPr>
          <p:cNvSpPr>
            <a:spLocks noGrp="1"/>
          </p:cNvSpPr>
          <p:nvPr>
            <p:ph type="sldNum" sz="quarter" idx="4"/>
          </p:nvPr>
        </p:nvSpPr>
        <p:spPr/>
        <p:txBody>
          <a:bodyPr/>
          <a:lstStyle/>
          <a:p>
            <a:pPr algn="r"/>
            <a:fld id="{3A5BA11C-165E-42F1-81A1-D7D123A5606A}" type="slidenum">
              <a:rPr lang="de-DE" smtClean="0"/>
              <a:pPr algn="r"/>
              <a:t>40</a:t>
            </a:fld>
            <a:endParaRPr lang="de-DE"/>
          </a:p>
        </p:txBody>
      </p:sp>
      <p:sp>
        <p:nvSpPr>
          <p:cNvPr id="4" name="Content Placeholder 3">
            <a:extLst>
              <a:ext uri="{FF2B5EF4-FFF2-40B4-BE49-F238E27FC236}">
                <a16:creationId xmlns:a16="http://schemas.microsoft.com/office/drawing/2014/main" id="{60E65EA9-ED3D-8FD2-C1BD-AB9DDAB62FFA}"/>
              </a:ext>
            </a:extLst>
          </p:cNvPr>
          <p:cNvSpPr>
            <a:spLocks noGrp="1"/>
          </p:cNvSpPr>
          <p:nvPr>
            <p:ph sz="quarter" idx="17"/>
          </p:nvPr>
        </p:nvSpPr>
        <p:spPr/>
        <p:txBody>
          <a:bodyPr vert="horz" lIns="140442" tIns="70221" rIns="140442" bIns="70221" rtlCol="0" anchor="t">
            <a:noAutofit/>
          </a:bodyPr>
          <a:lstStyle/>
          <a:p>
            <a:pPr marL="526415" indent="-526415"/>
            <a:r>
              <a:rPr lang="de-DE" sz="3600"/>
              <a:t>Testen vom Ablauf</a:t>
            </a:r>
            <a:endParaRPr lang="de-DE"/>
          </a:p>
          <a:p>
            <a:pPr marL="526415" indent="-526415"/>
            <a:endParaRPr lang="de-DE" sz="3600"/>
          </a:p>
          <a:p>
            <a:pPr marL="526415" indent="-526415"/>
            <a:r>
              <a:rPr lang="de-DE" sz="3600"/>
              <a:t>Testen der Logiken</a:t>
            </a:r>
          </a:p>
          <a:p>
            <a:pPr marL="526415" indent="-526415"/>
            <a:endParaRPr lang="de-DE" sz="3600"/>
          </a:p>
          <a:p>
            <a:pPr marL="526415" indent="-526415"/>
            <a:r>
              <a:rPr lang="de-DE" sz="3600"/>
              <a:t>Testen auf der VR-Brille</a:t>
            </a:r>
            <a:endParaRPr lang="en-US" sz="3600"/>
          </a:p>
        </p:txBody>
      </p:sp>
      <p:sp>
        <p:nvSpPr>
          <p:cNvPr id="5" name="Title 4">
            <a:extLst>
              <a:ext uri="{FF2B5EF4-FFF2-40B4-BE49-F238E27FC236}">
                <a16:creationId xmlns:a16="http://schemas.microsoft.com/office/drawing/2014/main" id="{070177D7-A80C-9D20-C8A0-7A897AD9F183}"/>
              </a:ext>
            </a:extLst>
          </p:cNvPr>
          <p:cNvSpPr>
            <a:spLocks noGrp="1"/>
          </p:cNvSpPr>
          <p:nvPr>
            <p:ph type="title"/>
          </p:nvPr>
        </p:nvSpPr>
        <p:spPr/>
        <p:txBody>
          <a:bodyPr/>
          <a:lstStyle/>
          <a:p>
            <a:r>
              <a:rPr lang="de-DE"/>
              <a:t>Testen &amp; veröffentlichen</a:t>
            </a:r>
            <a:endParaRPr lang="en-US"/>
          </a:p>
        </p:txBody>
      </p:sp>
      <p:sp>
        <p:nvSpPr>
          <p:cNvPr id="6" name="Text Placeholder 5">
            <a:extLst>
              <a:ext uri="{FF2B5EF4-FFF2-40B4-BE49-F238E27FC236}">
                <a16:creationId xmlns:a16="http://schemas.microsoft.com/office/drawing/2014/main" id="{47AE3E6D-B04A-722B-4835-D0BE3F3E9ED0}"/>
              </a:ext>
            </a:extLst>
          </p:cNvPr>
          <p:cNvSpPr>
            <a:spLocks noGrp="1"/>
          </p:cNvSpPr>
          <p:nvPr>
            <p:ph type="body" sz="quarter" idx="10"/>
          </p:nvPr>
        </p:nvSpPr>
        <p:spPr/>
        <p:txBody>
          <a:bodyPr/>
          <a:lstStyle/>
          <a:p>
            <a:r>
              <a:rPr lang="de-DE"/>
              <a:t>5. Schritt</a:t>
            </a:r>
            <a:endParaRPr lang="en-US"/>
          </a:p>
        </p:txBody>
      </p:sp>
    </p:spTree>
    <p:extLst>
      <p:ext uri="{BB962C8B-B14F-4D97-AF65-F5344CB8AC3E}">
        <p14:creationId xmlns:p14="http://schemas.microsoft.com/office/powerpoint/2010/main" val="589877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4B0F4-B480-C020-DBC6-FC62ACE0F04C}"/>
              </a:ext>
            </a:extLst>
          </p:cNvPr>
          <p:cNvSpPr>
            <a:spLocks noGrp="1"/>
          </p:cNvSpPr>
          <p:nvPr>
            <p:ph type="ctrTitle"/>
          </p:nvPr>
        </p:nvSpPr>
        <p:spPr>
          <a:xfrm>
            <a:off x="1289538" y="4328443"/>
            <a:ext cx="8206154" cy="2357805"/>
          </a:xfrm>
        </p:spPr>
        <p:txBody>
          <a:bodyPr/>
          <a:lstStyle/>
          <a:p>
            <a:r>
              <a:rPr lang="en-GB">
                <a:latin typeface="Threespin-CondDemibold"/>
              </a:rPr>
              <a:t>Externes Schulungsangebot</a:t>
            </a:r>
            <a:endParaRPr lang="de-DE"/>
          </a:p>
        </p:txBody>
      </p:sp>
      <p:sp>
        <p:nvSpPr>
          <p:cNvPr id="5" name="Subtitle 4">
            <a:extLst>
              <a:ext uri="{FF2B5EF4-FFF2-40B4-BE49-F238E27FC236}">
                <a16:creationId xmlns:a16="http://schemas.microsoft.com/office/drawing/2014/main" id="{CADA6EF5-356F-6F96-66CE-0D7ED81B10A0}"/>
              </a:ext>
            </a:extLst>
          </p:cNvPr>
          <p:cNvSpPr>
            <a:spLocks noGrp="1"/>
          </p:cNvSpPr>
          <p:nvPr>
            <p:ph type="subTitle" idx="1"/>
          </p:nvPr>
        </p:nvSpPr>
        <p:spPr/>
        <p:txBody>
          <a:bodyPr/>
          <a:lstStyle/>
          <a:p>
            <a:endParaRPr lang="en-GB"/>
          </a:p>
        </p:txBody>
      </p:sp>
      <p:sp>
        <p:nvSpPr>
          <p:cNvPr id="3" name="Slide Number Placeholder 2">
            <a:extLst>
              <a:ext uri="{FF2B5EF4-FFF2-40B4-BE49-F238E27FC236}">
                <a16:creationId xmlns:a16="http://schemas.microsoft.com/office/drawing/2014/main" id="{C5B4BD11-6768-9D61-082A-971259BCDE6E}"/>
              </a:ext>
            </a:extLst>
          </p:cNvPr>
          <p:cNvSpPr>
            <a:spLocks noGrp="1"/>
          </p:cNvSpPr>
          <p:nvPr>
            <p:ph type="sldNum" sz="quarter" idx="4294967295"/>
          </p:nvPr>
        </p:nvSpPr>
        <p:spPr>
          <a:xfrm>
            <a:off x="14508163" y="10083800"/>
            <a:ext cx="4211637" cy="306388"/>
          </a:xfrm>
        </p:spPr>
        <p:txBody>
          <a:bodyPr/>
          <a:lstStyle/>
          <a:p>
            <a:pPr algn="r"/>
            <a:fld id="{3A5BA11C-165E-42F1-81A1-D7D123A5606A}" type="slidenum">
              <a:rPr lang="de-DE" smtClean="0"/>
              <a:pPr algn="r"/>
              <a:t>41</a:t>
            </a:fld>
            <a:endParaRPr lang="de-DE"/>
          </a:p>
        </p:txBody>
      </p:sp>
    </p:spTree>
    <p:extLst>
      <p:ext uri="{BB962C8B-B14F-4D97-AF65-F5344CB8AC3E}">
        <p14:creationId xmlns:p14="http://schemas.microsoft.com/office/powerpoint/2010/main" val="558835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16E9A07-8CB9-1D6D-2CC4-F6D0019FF68F}"/>
              </a:ext>
            </a:extLst>
          </p:cNvPr>
          <p:cNvSpPr>
            <a:spLocks noGrp="1"/>
          </p:cNvSpPr>
          <p:nvPr>
            <p:ph type="body" sz="quarter" idx="14"/>
          </p:nvPr>
        </p:nvSpPr>
        <p:spPr/>
        <p:txBody>
          <a:bodyPr/>
          <a:lstStyle/>
          <a:p>
            <a:r>
              <a:rPr lang="de-DE"/>
              <a:t>Seminar "Plus"</a:t>
            </a:r>
          </a:p>
        </p:txBody>
      </p:sp>
      <p:sp>
        <p:nvSpPr>
          <p:cNvPr id="3" name="Textplatzhalter 2">
            <a:extLst>
              <a:ext uri="{FF2B5EF4-FFF2-40B4-BE49-F238E27FC236}">
                <a16:creationId xmlns:a16="http://schemas.microsoft.com/office/drawing/2014/main" id="{7A280A19-5002-5A13-2058-C6A7CEDE358D}"/>
              </a:ext>
            </a:extLst>
          </p:cNvPr>
          <p:cNvSpPr>
            <a:spLocks noGrp="1"/>
          </p:cNvSpPr>
          <p:nvPr>
            <p:ph type="body" sz="quarter" idx="15"/>
          </p:nvPr>
        </p:nvSpPr>
        <p:spPr/>
        <p:txBody>
          <a:bodyPr/>
          <a:lstStyle/>
          <a:p>
            <a:r>
              <a:rPr lang="de-DE"/>
              <a:t>Webinar "Plus"</a:t>
            </a:r>
          </a:p>
        </p:txBody>
      </p:sp>
      <p:sp>
        <p:nvSpPr>
          <p:cNvPr id="4" name="Textplatzhalter 3">
            <a:extLst>
              <a:ext uri="{FF2B5EF4-FFF2-40B4-BE49-F238E27FC236}">
                <a16:creationId xmlns:a16="http://schemas.microsoft.com/office/drawing/2014/main" id="{73605F49-7E77-92F9-71D9-9AB9EEF35B1A}"/>
              </a:ext>
            </a:extLst>
          </p:cNvPr>
          <p:cNvSpPr>
            <a:spLocks noGrp="1"/>
          </p:cNvSpPr>
          <p:nvPr>
            <p:ph type="body" sz="quarter" idx="17"/>
          </p:nvPr>
        </p:nvSpPr>
        <p:spPr/>
        <p:txBody>
          <a:bodyPr/>
          <a:lstStyle/>
          <a:p>
            <a:r>
              <a:rPr lang="de-DE"/>
              <a:t>Inhouse-Seminare</a:t>
            </a:r>
          </a:p>
        </p:txBody>
      </p:sp>
      <p:sp>
        <p:nvSpPr>
          <p:cNvPr id="5" name="Inhaltsplatzhalter 4">
            <a:extLst>
              <a:ext uri="{FF2B5EF4-FFF2-40B4-BE49-F238E27FC236}">
                <a16:creationId xmlns:a16="http://schemas.microsoft.com/office/drawing/2014/main" id="{9E9E42DE-27AF-356F-CFAD-9D8B33ACAA0D}"/>
              </a:ext>
            </a:extLst>
          </p:cNvPr>
          <p:cNvSpPr>
            <a:spLocks noGrp="1"/>
          </p:cNvSpPr>
          <p:nvPr>
            <p:ph idx="1"/>
          </p:nvPr>
        </p:nvSpPr>
        <p:spPr/>
        <p:txBody>
          <a:bodyPr vert="horz" lIns="140442" tIns="70221" rIns="140442" bIns="70221" rtlCol="0" anchor="t">
            <a:noAutofit/>
          </a:bodyPr>
          <a:lstStyle/>
          <a:p>
            <a:pPr marL="0" indent="0" algn="ctr">
              <a:buNone/>
            </a:pPr>
            <a:r>
              <a:rPr lang="de-DE" dirty="0">
                <a:ea typeface="+mn-lt"/>
                <a:cs typeface="+mn-lt"/>
              </a:rPr>
              <a:t>VR-unterstützte Seminare</a:t>
            </a:r>
            <a:br>
              <a:rPr lang="de-DE" dirty="0">
                <a:ea typeface="+mn-lt"/>
                <a:cs typeface="+mn-lt"/>
              </a:rPr>
            </a:br>
            <a:r>
              <a:rPr lang="de-DE" dirty="0">
                <a:ea typeface="+mn-lt"/>
                <a:cs typeface="+mn-lt"/>
              </a:rPr>
              <a:t>an TNA Standorten</a:t>
            </a:r>
            <a:endParaRPr lang="de-DE" dirty="0"/>
          </a:p>
          <a:p>
            <a:pPr marL="456565" indent="-456565"/>
            <a:endParaRPr lang="de-DE" dirty="0"/>
          </a:p>
        </p:txBody>
      </p:sp>
      <p:sp>
        <p:nvSpPr>
          <p:cNvPr id="6" name="Inhaltsplatzhalter 5">
            <a:extLst>
              <a:ext uri="{FF2B5EF4-FFF2-40B4-BE49-F238E27FC236}">
                <a16:creationId xmlns:a16="http://schemas.microsoft.com/office/drawing/2014/main" id="{EC687D2A-91F7-A4DB-D34A-1E979084867C}"/>
              </a:ext>
            </a:extLst>
          </p:cNvPr>
          <p:cNvSpPr>
            <a:spLocks noGrp="1"/>
          </p:cNvSpPr>
          <p:nvPr>
            <p:ph idx="12"/>
          </p:nvPr>
        </p:nvSpPr>
        <p:spPr/>
        <p:txBody>
          <a:bodyPr vert="horz" lIns="140442" tIns="70221" rIns="140442" bIns="70221" rtlCol="0" anchor="t">
            <a:noAutofit/>
          </a:bodyPr>
          <a:lstStyle/>
          <a:p>
            <a:pPr marL="0" indent="0" algn="ctr">
              <a:buNone/>
            </a:pPr>
            <a:r>
              <a:rPr lang="de-DE" dirty="0">
                <a:ea typeface="+mn-lt"/>
                <a:cs typeface="+mn-lt"/>
              </a:rPr>
              <a:t>VR-unterstützte Webinare</a:t>
            </a:r>
            <a:br>
              <a:rPr lang="de-DE" dirty="0">
                <a:ea typeface="+mn-lt"/>
                <a:cs typeface="+mn-lt"/>
              </a:rPr>
            </a:br>
            <a:r>
              <a:rPr lang="de-DE" dirty="0">
                <a:ea typeface="+mn-lt"/>
                <a:cs typeface="+mn-lt"/>
              </a:rPr>
              <a:t>(per PC / Web App)</a:t>
            </a:r>
            <a:endParaRPr lang="de-DE" dirty="0"/>
          </a:p>
          <a:p>
            <a:pPr marL="456565" indent="-456565"/>
            <a:endParaRPr lang="de-DE" dirty="0"/>
          </a:p>
        </p:txBody>
      </p:sp>
      <p:sp>
        <p:nvSpPr>
          <p:cNvPr id="7" name="Inhaltsplatzhalter 6">
            <a:extLst>
              <a:ext uri="{FF2B5EF4-FFF2-40B4-BE49-F238E27FC236}">
                <a16:creationId xmlns:a16="http://schemas.microsoft.com/office/drawing/2014/main" id="{3C63E65C-8A60-1A42-3DD9-2EAF13341173}"/>
              </a:ext>
            </a:extLst>
          </p:cNvPr>
          <p:cNvSpPr>
            <a:spLocks noGrp="1"/>
          </p:cNvSpPr>
          <p:nvPr>
            <p:ph idx="16"/>
          </p:nvPr>
        </p:nvSpPr>
        <p:spPr/>
        <p:txBody>
          <a:bodyPr vert="horz" lIns="140442" tIns="70221" rIns="140442" bIns="70221" rtlCol="0" anchor="t">
            <a:noAutofit/>
          </a:bodyPr>
          <a:lstStyle/>
          <a:p>
            <a:pPr marL="0" indent="0" algn="ctr">
              <a:buNone/>
            </a:pPr>
            <a:r>
              <a:rPr lang="de-DE" dirty="0">
                <a:ea typeface="+mn-lt"/>
                <a:cs typeface="+mn-lt"/>
              </a:rPr>
              <a:t>VR-unterstützte Seminare</a:t>
            </a:r>
            <a:br>
              <a:rPr lang="de-DE" dirty="0">
                <a:ea typeface="+mn-lt"/>
                <a:cs typeface="+mn-lt"/>
              </a:rPr>
            </a:br>
            <a:r>
              <a:rPr lang="de-DE" dirty="0">
                <a:ea typeface="+mn-lt"/>
                <a:cs typeface="+mn-lt"/>
              </a:rPr>
              <a:t>an Kunden-Standorten</a:t>
            </a:r>
            <a:endParaRPr lang="de-DE" dirty="0"/>
          </a:p>
          <a:p>
            <a:pPr marL="456565" indent="-456565"/>
            <a:endParaRPr lang="de-DE" dirty="0"/>
          </a:p>
        </p:txBody>
      </p:sp>
      <p:sp>
        <p:nvSpPr>
          <p:cNvPr id="8" name="Fußzeilenplatzhalter 7">
            <a:extLst>
              <a:ext uri="{FF2B5EF4-FFF2-40B4-BE49-F238E27FC236}">
                <a16:creationId xmlns:a16="http://schemas.microsoft.com/office/drawing/2014/main" id="{8AD36225-F551-68F7-FA62-1683AF16D65B}"/>
              </a:ext>
            </a:extLst>
          </p:cNvPr>
          <p:cNvSpPr>
            <a:spLocks noGrp="1"/>
          </p:cNvSpPr>
          <p:nvPr>
            <p:ph type="ftr" sz="quarter" idx="3"/>
          </p:nvPr>
        </p:nvSpPr>
        <p:spPr/>
        <p:txBody>
          <a:bodyPr/>
          <a:lstStyle/>
          <a:p>
            <a:endParaRPr lang="de-DE"/>
          </a:p>
        </p:txBody>
      </p:sp>
      <p:sp>
        <p:nvSpPr>
          <p:cNvPr id="9" name="Foliennummernplatzhalter 8">
            <a:extLst>
              <a:ext uri="{FF2B5EF4-FFF2-40B4-BE49-F238E27FC236}">
                <a16:creationId xmlns:a16="http://schemas.microsoft.com/office/drawing/2014/main" id="{2658C4A8-D2F2-8952-12DB-FECA30E98135}"/>
              </a:ext>
            </a:extLst>
          </p:cNvPr>
          <p:cNvSpPr>
            <a:spLocks noGrp="1"/>
          </p:cNvSpPr>
          <p:nvPr>
            <p:ph type="sldNum" sz="quarter" idx="4"/>
          </p:nvPr>
        </p:nvSpPr>
        <p:spPr/>
        <p:txBody>
          <a:bodyPr/>
          <a:lstStyle/>
          <a:p>
            <a:pPr algn="r"/>
            <a:fld id="{3A5BA11C-165E-42F1-81A1-D7D123A5606A}" type="slidenum">
              <a:rPr lang="de-DE" smtClean="0"/>
              <a:pPr algn="r"/>
              <a:t>42</a:t>
            </a:fld>
            <a:endParaRPr lang="de-DE"/>
          </a:p>
        </p:txBody>
      </p:sp>
      <p:sp>
        <p:nvSpPr>
          <p:cNvPr id="10" name="Titel 9">
            <a:extLst>
              <a:ext uri="{FF2B5EF4-FFF2-40B4-BE49-F238E27FC236}">
                <a16:creationId xmlns:a16="http://schemas.microsoft.com/office/drawing/2014/main" id="{D1ED0795-F28A-60DD-3951-A0B9333022B6}"/>
              </a:ext>
            </a:extLst>
          </p:cNvPr>
          <p:cNvSpPr>
            <a:spLocks noGrp="1"/>
          </p:cNvSpPr>
          <p:nvPr>
            <p:ph type="title"/>
          </p:nvPr>
        </p:nvSpPr>
        <p:spPr/>
        <p:txBody>
          <a:bodyPr/>
          <a:lstStyle/>
          <a:p>
            <a:r>
              <a:rPr lang="de-DE">
                <a:latin typeface="Threespin-CondDemibold"/>
              </a:rPr>
              <a:t>Externes Schulungsangebot – Formate</a:t>
            </a:r>
          </a:p>
        </p:txBody>
      </p:sp>
      <p:sp>
        <p:nvSpPr>
          <p:cNvPr id="11" name="Textplatzhalter 10">
            <a:extLst>
              <a:ext uri="{FF2B5EF4-FFF2-40B4-BE49-F238E27FC236}">
                <a16:creationId xmlns:a16="http://schemas.microsoft.com/office/drawing/2014/main" id="{84EFAB73-8D87-8812-EB31-4062BA2BB080}"/>
              </a:ext>
            </a:extLst>
          </p:cNvPr>
          <p:cNvSpPr>
            <a:spLocks noGrp="1"/>
          </p:cNvSpPr>
          <p:nvPr>
            <p:ph type="body" sz="quarter" idx="10"/>
          </p:nvPr>
        </p:nvSpPr>
        <p:spPr/>
        <p:txBody>
          <a:bodyPr vert="horz" lIns="140442" tIns="70221" rIns="140442" bIns="70221" rtlCol="0" anchor="t">
            <a:noAutofit/>
          </a:bodyPr>
          <a:lstStyle/>
          <a:p>
            <a:r>
              <a:rPr lang="de-DE"/>
              <a:t>Aktueller Planungsstand</a:t>
            </a:r>
          </a:p>
        </p:txBody>
      </p:sp>
    </p:spTree>
    <p:extLst>
      <p:ext uri="{BB962C8B-B14F-4D97-AF65-F5344CB8AC3E}">
        <p14:creationId xmlns:p14="http://schemas.microsoft.com/office/powerpoint/2010/main" val="2087420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1F6BE14-C3E9-66D8-167E-85BAD53E88AB}"/>
              </a:ext>
            </a:extLst>
          </p:cNvPr>
          <p:cNvSpPr>
            <a:spLocks noGrp="1"/>
          </p:cNvSpPr>
          <p:nvPr>
            <p:ph type="ftr" sz="quarter" idx="3"/>
          </p:nvPr>
        </p:nvSpPr>
        <p:spPr/>
        <p:txBody>
          <a:bodyPr/>
          <a:lstStyle/>
          <a:p>
            <a:endParaRPr lang="de-DE"/>
          </a:p>
        </p:txBody>
      </p:sp>
      <p:sp>
        <p:nvSpPr>
          <p:cNvPr id="3" name="Foliennummernplatzhalter 2">
            <a:extLst>
              <a:ext uri="{FF2B5EF4-FFF2-40B4-BE49-F238E27FC236}">
                <a16:creationId xmlns:a16="http://schemas.microsoft.com/office/drawing/2014/main" id="{E097D4D8-D796-29FA-488C-4F0268F0F3C9}"/>
              </a:ext>
            </a:extLst>
          </p:cNvPr>
          <p:cNvSpPr>
            <a:spLocks noGrp="1"/>
          </p:cNvSpPr>
          <p:nvPr>
            <p:ph type="sldNum" sz="quarter" idx="4"/>
          </p:nvPr>
        </p:nvSpPr>
        <p:spPr/>
        <p:txBody>
          <a:bodyPr/>
          <a:lstStyle/>
          <a:p>
            <a:pPr algn="r"/>
            <a:fld id="{3A5BA11C-165E-42F1-81A1-D7D123A5606A}" type="slidenum">
              <a:rPr lang="de-DE" smtClean="0"/>
              <a:pPr algn="r"/>
              <a:t>43</a:t>
            </a:fld>
            <a:endParaRPr lang="de-DE"/>
          </a:p>
        </p:txBody>
      </p:sp>
      <p:sp>
        <p:nvSpPr>
          <p:cNvPr id="4" name="Inhaltsplatzhalter 3">
            <a:extLst>
              <a:ext uri="{FF2B5EF4-FFF2-40B4-BE49-F238E27FC236}">
                <a16:creationId xmlns:a16="http://schemas.microsoft.com/office/drawing/2014/main" id="{7038046F-1DCF-4B8B-9298-7572024C8F9A}"/>
              </a:ext>
            </a:extLst>
          </p:cNvPr>
          <p:cNvSpPr>
            <a:spLocks noGrp="1"/>
          </p:cNvSpPr>
          <p:nvPr>
            <p:ph idx="1"/>
          </p:nvPr>
        </p:nvSpPr>
        <p:spPr/>
        <p:txBody>
          <a:bodyPr vert="horz" lIns="140442" tIns="70221" rIns="140442" bIns="70221" rtlCol="0" anchor="t">
            <a:noAutofit/>
          </a:bodyPr>
          <a:lstStyle/>
          <a:p>
            <a:pPr marL="0" indent="0">
              <a:buNone/>
            </a:pPr>
            <a:r>
              <a:rPr lang="de-DE" b="1" err="1">
                <a:ea typeface="+mn-lt"/>
                <a:cs typeface="+mn-lt"/>
              </a:rPr>
              <a:t>Hardskill</a:t>
            </a:r>
            <a:r>
              <a:rPr lang="de-DE" b="1">
                <a:ea typeface="+mn-lt"/>
                <a:cs typeface="+mn-lt"/>
              </a:rPr>
              <a:t> Schulungen – Geplante Produkte:</a:t>
            </a:r>
            <a:endParaRPr lang="de-DE" b="1"/>
          </a:p>
          <a:p>
            <a:pPr marL="456565" indent="-456565"/>
            <a:r>
              <a:rPr lang="de-DE">
                <a:ea typeface="+mn-lt"/>
                <a:cs typeface="+mn-lt"/>
              </a:rPr>
              <a:t>DGUV 70 (in der </a:t>
            </a:r>
            <a:r>
              <a:rPr lang="de-DE" err="1">
                <a:ea typeface="+mn-lt"/>
                <a:cs typeface="+mn-lt"/>
              </a:rPr>
              <a:t>Contentproduktion</a:t>
            </a:r>
            <a:r>
              <a:rPr lang="de-DE">
                <a:ea typeface="+mn-lt"/>
                <a:cs typeface="+mn-lt"/>
              </a:rPr>
              <a:t>) </a:t>
            </a:r>
            <a:endParaRPr lang="de-DE"/>
          </a:p>
          <a:p>
            <a:pPr marL="456565" indent="-456565"/>
            <a:r>
              <a:rPr lang="de-DE">
                <a:ea typeface="+mn-lt"/>
                <a:cs typeface="+mn-lt"/>
              </a:rPr>
              <a:t>Ladungssicherung (in der </a:t>
            </a:r>
            <a:r>
              <a:rPr lang="de-DE" err="1">
                <a:ea typeface="+mn-lt"/>
                <a:cs typeface="+mn-lt"/>
              </a:rPr>
              <a:t>Contentproduktion</a:t>
            </a:r>
            <a:r>
              <a:rPr lang="de-DE">
                <a:ea typeface="+mn-lt"/>
                <a:cs typeface="+mn-lt"/>
              </a:rPr>
              <a:t>)</a:t>
            </a:r>
            <a:endParaRPr lang="de-DE"/>
          </a:p>
          <a:p>
            <a:pPr marL="456565" indent="-456565"/>
            <a:r>
              <a:rPr lang="de-DE">
                <a:ea typeface="+mn-lt"/>
                <a:cs typeface="+mn-lt"/>
              </a:rPr>
              <a:t>Kesselwärter</a:t>
            </a:r>
            <a:endParaRPr lang="de-DE"/>
          </a:p>
          <a:p>
            <a:pPr marL="456565" indent="-456565"/>
            <a:r>
              <a:rPr lang="de-DE">
                <a:ea typeface="+mn-lt"/>
                <a:cs typeface="+mn-lt"/>
              </a:rPr>
              <a:t>Spielplätze</a:t>
            </a:r>
            <a:endParaRPr lang="de-DE"/>
          </a:p>
          <a:p>
            <a:pPr marL="456565" indent="-456565"/>
            <a:r>
              <a:rPr lang="de-DE">
                <a:ea typeface="+mn-lt"/>
                <a:cs typeface="+mn-lt"/>
              </a:rPr>
              <a:t>Notfall-/Krisenmanager</a:t>
            </a:r>
            <a:endParaRPr lang="de-DE"/>
          </a:p>
          <a:p>
            <a:pPr marL="456565" indent="-456565"/>
            <a:r>
              <a:rPr lang="de-DE">
                <a:ea typeface="+mn-lt"/>
                <a:cs typeface="+mn-lt"/>
              </a:rPr>
              <a:t>Gefahrenstoffbeauftragter</a:t>
            </a:r>
            <a:endParaRPr lang="de-DE"/>
          </a:p>
          <a:p>
            <a:pPr marL="456565" indent="-456565"/>
            <a:r>
              <a:rPr lang="de-DE">
                <a:ea typeface="+mn-lt"/>
                <a:cs typeface="+mn-lt"/>
              </a:rPr>
              <a:t>Brandschutzbegehung</a:t>
            </a:r>
            <a:endParaRPr lang="de-DE"/>
          </a:p>
          <a:p>
            <a:pPr marL="456565" indent="-456565"/>
            <a:r>
              <a:rPr lang="de-DE">
                <a:ea typeface="+mn-lt"/>
                <a:cs typeface="+mn-lt"/>
              </a:rPr>
              <a:t>Flurförderfahrzeuge</a:t>
            </a:r>
            <a:endParaRPr lang="de-DE"/>
          </a:p>
          <a:p>
            <a:pPr marL="456565" indent="-456565"/>
            <a:r>
              <a:rPr lang="de-DE">
                <a:ea typeface="+mn-lt"/>
                <a:cs typeface="+mn-lt"/>
              </a:rPr>
              <a:t>Aufzugswärter</a:t>
            </a:r>
            <a:endParaRPr lang="de-DE"/>
          </a:p>
          <a:p>
            <a:pPr marL="456565" indent="-456565"/>
            <a:r>
              <a:rPr lang="de-DE">
                <a:ea typeface="+mn-lt"/>
                <a:cs typeface="+mn-lt"/>
              </a:rPr>
              <a:t>Kipp- und </a:t>
            </a:r>
            <a:r>
              <a:rPr lang="de-DE" err="1">
                <a:ea typeface="+mn-lt"/>
                <a:cs typeface="+mn-lt"/>
              </a:rPr>
              <a:t>Absetz</a:t>
            </a:r>
            <a:endParaRPr lang="de-DE" err="1"/>
          </a:p>
          <a:p>
            <a:pPr marL="456565" indent="-456565"/>
            <a:r>
              <a:rPr lang="de-DE">
                <a:ea typeface="+mn-lt"/>
                <a:cs typeface="+mn-lt"/>
              </a:rPr>
              <a:t>Gefährdungsbeurteilung</a:t>
            </a:r>
            <a:endParaRPr lang="de-DE"/>
          </a:p>
          <a:p>
            <a:pPr marL="456565" indent="-456565"/>
            <a:r>
              <a:rPr lang="de-DE">
                <a:ea typeface="+mn-lt"/>
                <a:cs typeface="+mn-lt"/>
              </a:rPr>
              <a:t>Datenschutzbeauftragter (in Produktion)</a:t>
            </a:r>
            <a:endParaRPr lang="de-DE"/>
          </a:p>
          <a:p>
            <a:pPr marL="456565" indent="-456565"/>
            <a:endParaRPr lang="de-DE"/>
          </a:p>
          <a:p>
            <a:pPr marL="456565" indent="-456565"/>
            <a:endParaRPr lang="de-DE"/>
          </a:p>
        </p:txBody>
      </p:sp>
      <p:sp>
        <p:nvSpPr>
          <p:cNvPr id="5" name="Inhaltsplatzhalter 4">
            <a:extLst>
              <a:ext uri="{FF2B5EF4-FFF2-40B4-BE49-F238E27FC236}">
                <a16:creationId xmlns:a16="http://schemas.microsoft.com/office/drawing/2014/main" id="{B8937940-DF00-F8E8-8AFC-2CB2440D2734}"/>
              </a:ext>
            </a:extLst>
          </p:cNvPr>
          <p:cNvSpPr>
            <a:spLocks noGrp="1"/>
          </p:cNvSpPr>
          <p:nvPr>
            <p:ph idx="12"/>
          </p:nvPr>
        </p:nvSpPr>
        <p:spPr>
          <a:xfrm>
            <a:off x="9421487" y="2347913"/>
            <a:ext cx="7988510" cy="6734175"/>
          </a:xfrm>
        </p:spPr>
        <p:txBody>
          <a:bodyPr vert="horz" lIns="140442" tIns="70221" rIns="140442" bIns="70221" rtlCol="0" anchor="t">
            <a:noAutofit/>
          </a:bodyPr>
          <a:lstStyle/>
          <a:p>
            <a:pPr marL="0" indent="0">
              <a:buNone/>
            </a:pPr>
            <a:r>
              <a:rPr lang="de-DE" b="1" dirty="0">
                <a:ea typeface="+mn-lt"/>
                <a:cs typeface="+mn-lt"/>
              </a:rPr>
              <a:t>Softskill Trainings in den Schlüsselbereichen:</a:t>
            </a:r>
            <a:endParaRPr lang="de-DE" b="1" dirty="0"/>
          </a:p>
          <a:p>
            <a:pPr marL="456565" indent="-456565"/>
            <a:r>
              <a:rPr lang="de-DE" dirty="0">
                <a:ea typeface="+mn-lt"/>
                <a:cs typeface="+mn-lt"/>
              </a:rPr>
              <a:t>Sales</a:t>
            </a:r>
            <a:endParaRPr lang="de-DE" dirty="0"/>
          </a:p>
          <a:p>
            <a:pPr marL="456565" indent="-456565"/>
            <a:r>
              <a:rPr lang="de-DE" dirty="0">
                <a:ea typeface="+mn-lt"/>
                <a:cs typeface="+mn-lt"/>
              </a:rPr>
              <a:t>Customer Service</a:t>
            </a:r>
            <a:endParaRPr lang="de-DE" dirty="0"/>
          </a:p>
          <a:p>
            <a:pPr marL="456565" indent="-456565"/>
            <a:r>
              <a:rPr lang="de-DE" dirty="0">
                <a:ea typeface="+mn-lt"/>
                <a:cs typeface="+mn-lt"/>
              </a:rPr>
              <a:t>HR</a:t>
            </a:r>
            <a:endParaRPr lang="de-DE" dirty="0"/>
          </a:p>
          <a:p>
            <a:pPr marL="456565" indent="-456565"/>
            <a:r>
              <a:rPr lang="de-DE" dirty="0">
                <a:ea typeface="+mn-lt"/>
                <a:cs typeface="+mn-lt"/>
              </a:rPr>
              <a:t>Labor</a:t>
            </a:r>
          </a:p>
          <a:p>
            <a:pPr marL="0" indent="0">
              <a:buNone/>
            </a:pPr>
            <a:endParaRPr lang="de-DE" dirty="0">
              <a:ea typeface="+mn-lt"/>
              <a:cs typeface="+mn-lt"/>
            </a:endParaRPr>
          </a:p>
          <a:p>
            <a:pPr marL="0" indent="0">
              <a:buNone/>
            </a:pPr>
            <a:r>
              <a:rPr lang="de-DE" dirty="0">
                <a:latin typeface="+mj-lt"/>
                <a:ea typeface="+mn-lt"/>
                <a:cs typeface="+mn-lt"/>
              </a:rPr>
              <a:t>Weitere Kurse / individuelle Anfragen</a:t>
            </a:r>
            <a:endParaRPr lang="de-DE" dirty="0">
              <a:latin typeface="+mj-lt"/>
            </a:endParaRPr>
          </a:p>
          <a:p>
            <a:pPr marL="0" indent="0">
              <a:buNone/>
            </a:pPr>
            <a:r>
              <a:rPr lang="de-DE" dirty="0">
                <a:ea typeface="+mn-lt"/>
                <a:cs typeface="+mn-lt"/>
              </a:rPr>
              <a:t>Schulungserstellung auf Projektbasis ist möglich. Sollten sich Anfragen von Leads ergeben sollte eine Vorqualifizierung durch TÜV NORD erfolgen (Abfragen: Trainingszweck, strategische Wichtigkeit, Seniorität des Ansprechpartners und Budgetverfügbarkeit). In der Regel wird die Anfrage dann an 3spin Learning weitergegeben. Dort erfolgt die weitere Bearbeitung des Leads und ggf. die Angebotserstellung. In manchen Fällen könnten dabei auch neue TÜV NORD Produkte entstehen (wenn die individuelle Anfrage in das eigene Trainingsportfolio passt).</a:t>
            </a:r>
            <a:endParaRPr lang="de-DE" dirty="0"/>
          </a:p>
          <a:p>
            <a:pPr marL="456565" indent="-456565"/>
            <a:endParaRPr lang="de-DE" dirty="0"/>
          </a:p>
        </p:txBody>
      </p:sp>
      <p:sp>
        <p:nvSpPr>
          <p:cNvPr id="6" name="Titel 5">
            <a:extLst>
              <a:ext uri="{FF2B5EF4-FFF2-40B4-BE49-F238E27FC236}">
                <a16:creationId xmlns:a16="http://schemas.microsoft.com/office/drawing/2014/main" id="{BCDEBB97-1D53-14A0-4C5C-489D14B81BAB}"/>
              </a:ext>
            </a:extLst>
          </p:cNvPr>
          <p:cNvSpPr>
            <a:spLocks noGrp="1"/>
          </p:cNvSpPr>
          <p:nvPr>
            <p:ph type="title"/>
          </p:nvPr>
        </p:nvSpPr>
        <p:spPr/>
        <p:txBody>
          <a:bodyPr/>
          <a:lstStyle/>
          <a:p>
            <a:r>
              <a:rPr lang="de-DE"/>
              <a:t>Externes Schulungsangebot – Inhalte</a:t>
            </a:r>
          </a:p>
        </p:txBody>
      </p:sp>
      <p:sp>
        <p:nvSpPr>
          <p:cNvPr id="7" name="Textplatzhalter 6">
            <a:extLst>
              <a:ext uri="{FF2B5EF4-FFF2-40B4-BE49-F238E27FC236}">
                <a16:creationId xmlns:a16="http://schemas.microsoft.com/office/drawing/2014/main" id="{2BBE5053-623B-C8A4-2E1B-DE77A25D4922}"/>
              </a:ext>
            </a:extLst>
          </p:cNvPr>
          <p:cNvSpPr>
            <a:spLocks noGrp="1"/>
          </p:cNvSpPr>
          <p:nvPr>
            <p:ph type="body" sz="quarter" idx="10"/>
          </p:nvPr>
        </p:nvSpPr>
        <p:spPr/>
        <p:txBody>
          <a:bodyPr vert="horz" lIns="140442" tIns="70221" rIns="140442" bIns="70221" rtlCol="0" anchor="t">
            <a:noAutofit/>
          </a:bodyPr>
          <a:lstStyle/>
          <a:p>
            <a:r>
              <a:rPr lang="de-DE"/>
              <a:t>Aktueller Planungsstand</a:t>
            </a:r>
            <a:endParaRPr lang="de-DE">
              <a:solidFill>
                <a:srgbClr val="000000"/>
              </a:solidFill>
            </a:endParaRPr>
          </a:p>
          <a:p>
            <a:endParaRPr lang="de-DE"/>
          </a:p>
        </p:txBody>
      </p:sp>
    </p:spTree>
    <p:extLst>
      <p:ext uri="{BB962C8B-B14F-4D97-AF65-F5344CB8AC3E}">
        <p14:creationId xmlns:p14="http://schemas.microsoft.com/office/powerpoint/2010/main" val="3289279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4B0F4-B480-C020-DBC6-FC62ACE0F04C}"/>
              </a:ext>
            </a:extLst>
          </p:cNvPr>
          <p:cNvSpPr>
            <a:spLocks noGrp="1"/>
          </p:cNvSpPr>
          <p:nvPr>
            <p:ph type="ctrTitle"/>
          </p:nvPr>
        </p:nvSpPr>
        <p:spPr>
          <a:xfrm>
            <a:off x="1289538" y="3589779"/>
            <a:ext cx="8206154" cy="2357805"/>
          </a:xfrm>
        </p:spPr>
        <p:txBody>
          <a:bodyPr/>
          <a:lstStyle/>
          <a:p>
            <a:r>
              <a:rPr lang="en-GB">
                <a:solidFill>
                  <a:srgbClr val="FFFFFF"/>
                </a:solidFill>
                <a:latin typeface="Threespin-CondDemibold"/>
              </a:rPr>
              <a:t>Q&amp;A, Diskussion, Feedback</a:t>
            </a:r>
            <a:endParaRPr lang="de-DE"/>
          </a:p>
        </p:txBody>
      </p:sp>
      <p:sp>
        <p:nvSpPr>
          <p:cNvPr id="5" name="Subtitle 4">
            <a:extLst>
              <a:ext uri="{FF2B5EF4-FFF2-40B4-BE49-F238E27FC236}">
                <a16:creationId xmlns:a16="http://schemas.microsoft.com/office/drawing/2014/main" id="{CADA6EF5-356F-6F96-66CE-0D7ED81B10A0}"/>
              </a:ext>
            </a:extLst>
          </p:cNvPr>
          <p:cNvSpPr>
            <a:spLocks noGrp="1"/>
          </p:cNvSpPr>
          <p:nvPr>
            <p:ph type="subTitle" idx="1"/>
          </p:nvPr>
        </p:nvSpPr>
        <p:spPr/>
        <p:txBody>
          <a:bodyPr/>
          <a:lstStyle/>
          <a:p>
            <a:endParaRPr lang="en-GB"/>
          </a:p>
        </p:txBody>
      </p:sp>
      <p:sp>
        <p:nvSpPr>
          <p:cNvPr id="3" name="Slide Number Placeholder 2">
            <a:extLst>
              <a:ext uri="{FF2B5EF4-FFF2-40B4-BE49-F238E27FC236}">
                <a16:creationId xmlns:a16="http://schemas.microsoft.com/office/drawing/2014/main" id="{C5B4BD11-6768-9D61-082A-971259BCDE6E}"/>
              </a:ext>
            </a:extLst>
          </p:cNvPr>
          <p:cNvSpPr>
            <a:spLocks noGrp="1"/>
          </p:cNvSpPr>
          <p:nvPr>
            <p:ph type="sldNum" sz="quarter" idx="4294967295"/>
          </p:nvPr>
        </p:nvSpPr>
        <p:spPr>
          <a:xfrm>
            <a:off x="14508163" y="10083800"/>
            <a:ext cx="4211637" cy="306388"/>
          </a:xfrm>
        </p:spPr>
        <p:txBody>
          <a:bodyPr/>
          <a:lstStyle/>
          <a:p>
            <a:pPr algn="r"/>
            <a:fld id="{3A5BA11C-165E-42F1-81A1-D7D123A5606A}" type="slidenum">
              <a:rPr lang="de-DE" smtClean="0"/>
              <a:pPr algn="r"/>
              <a:t>44</a:t>
            </a:fld>
            <a:endParaRPr lang="de-DE"/>
          </a:p>
        </p:txBody>
      </p:sp>
    </p:spTree>
    <p:extLst>
      <p:ext uri="{BB962C8B-B14F-4D97-AF65-F5344CB8AC3E}">
        <p14:creationId xmlns:p14="http://schemas.microsoft.com/office/powerpoint/2010/main" val="236165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enthält.&#10;&#10;Automatisch generierte Beschreibung">
            <a:extLst>
              <a:ext uri="{FF2B5EF4-FFF2-40B4-BE49-F238E27FC236}">
                <a16:creationId xmlns:a16="http://schemas.microsoft.com/office/drawing/2014/main" id="{0BDDBE00-C720-4AFB-8403-8D1D33507A04}"/>
              </a:ext>
            </a:extLst>
          </p:cNvPr>
          <p:cNvPicPr>
            <a:picLocks noChangeAspect="1"/>
          </p:cNvPicPr>
          <p:nvPr/>
        </p:nvPicPr>
        <p:blipFill rotWithShape="1">
          <a:blip r:embed="rId3">
            <a:extLst>
              <a:ext uri="{28A0092B-C50C-407E-A947-70E740481C1C}">
                <a14:useLocalDpi xmlns:a14="http://schemas.microsoft.com/office/drawing/2010/main" val="0"/>
              </a:ext>
            </a:extLst>
          </a:blip>
          <a:srcRect b="29530"/>
          <a:stretch/>
        </p:blipFill>
        <p:spPr>
          <a:xfrm>
            <a:off x="850900" y="2198161"/>
            <a:ext cx="17018001" cy="4322356"/>
          </a:xfrm>
          <a:prstGeom prst="rect">
            <a:avLst/>
          </a:prstGeom>
        </p:spPr>
      </p:pic>
      <p:sp>
        <p:nvSpPr>
          <p:cNvPr id="4" name="Titel 1">
            <a:extLst>
              <a:ext uri="{FF2B5EF4-FFF2-40B4-BE49-F238E27FC236}">
                <a16:creationId xmlns:a16="http://schemas.microsoft.com/office/drawing/2014/main" id="{C8CA03DD-12CA-41A8-94A1-0C6AF4FD04A1}"/>
              </a:ext>
            </a:extLst>
          </p:cNvPr>
          <p:cNvSpPr txBox="1">
            <a:spLocks/>
          </p:cNvSpPr>
          <p:nvPr/>
        </p:nvSpPr>
        <p:spPr>
          <a:xfrm>
            <a:off x="1069239" y="6520517"/>
            <a:ext cx="16584572" cy="2504639"/>
          </a:xfrm>
          <a:prstGeom prst="rect">
            <a:avLst/>
          </a:prstGeom>
        </p:spPr>
        <p:txBody>
          <a:bodyPr/>
          <a:lstStyle>
            <a:lvl1pPr algn="l" defTabSz="702158" rtl="0" eaLnBrk="1" latinLnBrk="0" hangingPunct="1">
              <a:spcBef>
                <a:spcPct val="0"/>
              </a:spcBef>
              <a:buNone/>
              <a:defRPr sz="5600" kern="1200">
                <a:solidFill>
                  <a:schemeClr val="tx1"/>
                </a:solidFill>
                <a:latin typeface="Threespin-CondDemibold" panose="020B0706030101010102" pitchFamily="34" charset="0"/>
                <a:ea typeface="+mj-ea"/>
                <a:cs typeface="+mj-cs"/>
              </a:defRPr>
            </a:lvl1pPr>
          </a:lstStyle>
          <a:p>
            <a:pPr algn="ctr"/>
            <a:r>
              <a:rPr lang="de-DE" sz="5601" b="1">
                <a:latin typeface="+mj-lt"/>
              </a:rPr>
              <a:t>MR </a:t>
            </a:r>
            <a:r>
              <a:rPr lang="de-DE" sz="5601" b="1" err="1">
                <a:latin typeface="+mj-lt"/>
              </a:rPr>
              <a:t>continuum</a:t>
            </a:r>
            <a:br>
              <a:rPr lang="de-DE" sz="5601" b="1">
                <a:latin typeface="+mj-lt"/>
              </a:rPr>
            </a:br>
            <a:r>
              <a:rPr lang="de-DE" sz="5601" b="1">
                <a:latin typeface="+mj-lt"/>
              </a:rPr>
              <a:t>(Milgram 1994)</a:t>
            </a:r>
          </a:p>
        </p:txBody>
      </p:sp>
      <p:sp>
        <p:nvSpPr>
          <p:cNvPr id="5" name="Textplatzhalter 8">
            <a:extLst>
              <a:ext uri="{FF2B5EF4-FFF2-40B4-BE49-F238E27FC236}">
                <a16:creationId xmlns:a16="http://schemas.microsoft.com/office/drawing/2014/main" id="{A2CE7575-1710-45E2-A797-BAF6DF96D86C}"/>
              </a:ext>
            </a:extLst>
          </p:cNvPr>
          <p:cNvSpPr txBox="1">
            <a:spLocks/>
          </p:cNvSpPr>
          <p:nvPr/>
        </p:nvSpPr>
        <p:spPr>
          <a:xfrm>
            <a:off x="902365" y="8779891"/>
            <a:ext cx="16584574" cy="406935"/>
          </a:xfrm>
          <a:prstGeom prst="rect">
            <a:avLst/>
          </a:prstGeom>
        </p:spPr>
        <p:txBody>
          <a:bodyPr/>
          <a:lstStyle>
            <a:lvl1pPr marL="0" indent="0" algn="l" defTabSz="685800" rtl="0" eaLnBrk="1" latinLnBrk="0" hangingPunct="1">
              <a:lnSpc>
                <a:spcPct val="90000"/>
              </a:lnSpc>
              <a:spcBef>
                <a:spcPts val="1350"/>
              </a:spcBef>
              <a:buFont typeface="Calibri" panose="020F0502020204030204" pitchFamily="34" charset="0"/>
              <a:buChar char="​"/>
              <a:defRPr sz="2000" kern="1200">
                <a:solidFill>
                  <a:srgbClr val="1D1D1B"/>
                </a:solidFill>
                <a:latin typeface="+mn-lt"/>
                <a:ea typeface="+mn-ea"/>
                <a:cs typeface="+mn-cs"/>
              </a:defRPr>
            </a:lvl1pPr>
            <a:lvl2pPr marL="0" indent="0" algn="l" defTabSz="685800" rtl="0" eaLnBrk="1" latinLnBrk="0" hangingPunct="1">
              <a:lnSpc>
                <a:spcPct val="90000"/>
              </a:lnSpc>
              <a:spcBef>
                <a:spcPts val="900"/>
              </a:spcBef>
              <a:buFont typeface="Calibri" panose="020F0502020204030204" pitchFamily="34" charset="0"/>
              <a:buChar char="​"/>
              <a:defRPr sz="1500" kern="1200">
                <a:solidFill>
                  <a:srgbClr val="1D1D1B"/>
                </a:solidFill>
                <a:latin typeface="+mn-lt"/>
                <a:ea typeface="+mn-ea"/>
                <a:cs typeface="+mn-cs"/>
              </a:defRPr>
            </a:lvl2pPr>
            <a:lvl3pPr marL="189000" indent="-189000" algn="l" defTabSz="685800" rtl="0" eaLnBrk="1" latinLnBrk="0" hangingPunct="1">
              <a:lnSpc>
                <a:spcPct val="90000"/>
              </a:lnSpc>
              <a:spcBef>
                <a:spcPts val="750"/>
              </a:spcBef>
              <a:buFont typeface="Calibri" panose="020F0502020204030204" pitchFamily="34" charset="0"/>
              <a:buChar char="›"/>
              <a:defRPr sz="1500" kern="1200">
                <a:solidFill>
                  <a:srgbClr val="1D1D1B"/>
                </a:solidFill>
                <a:latin typeface="+mn-lt"/>
                <a:ea typeface="+mn-ea"/>
                <a:cs typeface="+mn-cs"/>
              </a:defRPr>
            </a:lvl3pPr>
            <a:lvl4pPr marL="378000" indent="-189000" algn="l" defTabSz="685800" rtl="0" eaLnBrk="1" latinLnBrk="0" hangingPunct="1">
              <a:lnSpc>
                <a:spcPct val="90000"/>
              </a:lnSpc>
              <a:spcBef>
                <a:spcPts val="750"/>
              </a:spcBef>
              <a:buFont typeface="Calibri" panose="020F0502020204030204" pitchFamily="34" charset="0"/>
              <a:buChar char="›"/>
              <a:defRPr sz="1500" kern="1200">
                <a:solidFill>
                  <a:srgbClr val="1D1D1B"/>
                </a:solidFill>
                <a:latin typeface="+mn-lt"/>
                <a:ea typeface="+mn-ea"/>
                <a:cs typeface="+mn-cs"/>
              </a:defRPr>
            </a:lvl4pPr>
            <a:lvl5pPr marL="0" indent="0" algn="l" defTabSz="685800" rtl="0" eaLnBrk="1" latinLnBrk="0" hangingPunct="1">
              <a:lnSpc>
                <a:spcPct val="90000"/>
              </a:lnSpc>
              <a:spcBef>
                <a:spcPts val="900"/>
              </a:spcBef>
              <a:buFont typeface="Calibri" panose="020F0502020204030204" pitchFamily="34" charset="0"/>
              <a:buChar char="​"/>
              <a:defRPr sz="1500" kern="1200">
                <a:solidFill>
                  <a:srgbClr val="1D1D1B"/>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None/>
            </a:pPr>
            <a:r>
              <a:rPr lang="de-DE" sz="1392"/>
              <a:t>Quelle: Wikipedia, </a:t>
            </a:r>
            <a:r>
              <a:rPr lang="de-DE" sz="1392">
                <a:hlinkClick r:id="rId4"/>
              </a:rPr>
              <a:t>https://de.wikipedia.org/wiki/Erweiterte_Realit%C3%A4t</a:t>
            </a:r>
            <a:r>
              <a:rPr lang="de-DE" sz="1392"/>
              <a:t> </a:t>
            </a:r>
          </a:p>
        </p:txBody>
      </p:sp>
    </p:spTree>
    <p:extLst>
      <p:ext uri="{BB962C8B-B14F-4D97-AF65-F5344CB8AC3E}">
        <p14:creationId xmlns:p14="http://schemas.microsoft.com/office/powerpoint/2010/main" val="119604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1421704-479D-8C9A-5835-A597446DE77A}"/>
              </a:ext>
            </a:extLst>
          </p:cNvPr>
          <p:cNvSpPr>
            <a:spLocks noGrp="1"/>
          </p:cNvSpPr>
          <p:nvPr>
            <p:ph type="body" sz="quarter" idx="14"/>
          </p:nvPr>
        </p:nvSpPr>
        <p:spPr/>
        <p:txBody>
          <a:bodyPr/>
          <a:lstStyle/>
          <a:p>
            <a:r>
              <a:rPr lang="de-DE"/>
              <a:t>Virtual Reality</a:t>
            </a:r>
          </a:p>
        </p:txBody>
      </p:sp>
      <p:sp>
        <p:nvSpPr>
          <p:cNvPr id="5" name="Textplatzhalter 4">
            <a:extLst>
              <a:ext uri="{FF2B5EF4-FFF2-40B4-BE49-F238E27FC236}">
                <a16:creationId xmlns:a16="http://schemas.microsoft.com/office/drawing/2014/main" id="{3A77ABC3-23E1-2900-EC45-EFDC475520FB}"/>
              </a:ext>
            </a:extLst>
          </p:cNvPr>
          <p:cNvSpPr>
            <a:spLocks noGrp="1"/>
          </p:cNvSpPr>
          <p:nvPr>
            <p:ph type="body" sz="quarter" idx="15"/>
          </p:nvPr>
        </p:nvSpPr>
        <p:spPr/>
        <p:txBody>
          <a:bodyPr/>
          <a:lstStyle/>
          <a:p>
            <a:r>
              <a:rPr lang="de-DE" err="1"/>
              <a:t>Augmented</a:t>
            </a:r>
            <a:r>
              <a:rPr lang="de-DE"/>
              <a:t> Reality</a:t>
            </a:r>
          </a:p>
        </p:txBody>
      </p:sp>
      <p:sp>
        <p:nvSpPr>
          <p:cNvPr id="6" name="Titel 5">
            <a:extLst>
              <a:ext uri="{FF2B5EF4-FFF2-40B4-BE49-F238E27FC236}">
                <a16:creationId xmlns:a16="http://schemas.microsoft.com/office/drawing/2014/main" id="{A613A312-972A-FEF7-7539-6F95F9D5A46E}"/>
              </a:ext>
            </a:extLst>
          </p:cNvPr>
          <p:cNvSpPr>
            <a:spLocks noGrp="1"/>
          </p:cNvSpPr>
          <p:nvPr>
            <p:ph type="title"/>
          </p:nvPr>
        </p:nvSpPr>
        <p:spPr/>
        <p:txBody>
          <a:bodyPr/>
          <a:lstStyle/>
          <a:p>
            <a:r>
              <a:rPr lang="de-DE"/>
              <a:t>Virtual &amp; </a:t>
            </a:r>
            <a:r>
              <a:rPr lang="de-DE" err="1"/>
              <a:t>Augmented</a:t>
            </a:r>
            <a:r>
              <a:rPr lang="de-DE"/>
              <a:t> Reality</a:t>
            </a:r>
          </a:p>
        </p:txBody>
      </p:sp>
      <p:sp>
        <p:nvSpPr>
          <p:cNvPr id="7" name="Textplatzhalter 6">
            <a:extLst>
              <a:ext uri="{FF2B5EF4-FFF2-40B4-BE49-F238E27FC236}">
                <a16:creationId xmlns:a16="http://schemas.microsoft.com/office/drawing/2014/main" id="{947C4C81-E428-7F95-3DCB-5A9023C5BA04}"/>
              </a:ext>
            </a:extLst>
          </p:cNvPr>
          <p:cNvSpPr>
            <a:spLocks noGrp="1"/>
          </p:cNvSpPr>
          <p:nvPr>
            <p:ph type="body" sz="quarter" idx="10"/>
          </p:nvPr>
        </p:nvSpPr>
        <p:spPr/>
        <p:txBody>
          <a:bodyPr/>
          <a:lstStyle/>
          <a:p>
            <a:r>
              <a:rPr lang="de-DE" dirty="0"/>
              <a:t>Immersives Lernen</a:t>
            </a:r>
          </a:p>
        </p:txBody>
      </p:sp>
      <p:pic>
        <p:nvPicPr>
          <p:cNvPr id="9" name="Grafik 8">
            <a:extLst>
              <a:ext uri="{FF2B5EF4-FFF2-40B4-BE49-F238E27FC236}">
                <a16:creationId xmlns:a16="http://schemas.microsoft.com/office/drawing/2014/main" id="{46A69CEC-00B3-46ED-A69B-E1A9CB709E82}"/>
              </a:ext>
            </a:extLst>
          </p:cNvPr>
          <p:cNvPicPr>
            <a:picLocks noChangeAspect="1"/>
          </p:cNvPicPr>
          <p:nvPr/>
        </p:nvPicPr>
        <p:blipFill rotWithShape="1">
          <a:blip r:embed="rId3"/>
          <a:srcRect l="19187" t="2686" r="5549" b="11356"/>
          <a:stretch/>
        </p:blipFill>
        <p:spPr>
          <a:xfrm>
            <a:off x="9579332" y="3391009"/>
            <a:ext cx="7794413" cy="5007215"/>
          </a:xfrm>
          <a:prstGeom prst="rect">
            <a:avLst/>
          </a:prstGeom>
        </p:spPr>
      </p:pic>
      <p:pic>
        <p:nvPicPr>
          <p:cNvPr id="8" name="Grafik 7">
            <a:extLst>
              <a:ext uri="{FF2B5EF4-FFF2-40B4-BE49-F238E27FC236}">
                <a16:creationId xmlns:a16="http://schemas.microsoft.com/office/drawing/2014/main" id="{0F56D456-D7C4-4D7F-B493-970B0B1FF231}"/>
              </a:ext>
            </a:extLst>
          </p:cNvPr>
          <p:cNvPicPr>
            <a:picLocks noChangeAspect="1"/>
          </p:cNvPicPr>
          <p:nvPr/>
        </p:nvPicPr>
        <p:blipFill rotWithShape="1">
          <a:blip r:embed="rId4"/>
          <a:srcRect l="33798" t="5122" r="27651" b="50693"/>
          <a:stretch/>
        </p:blipFill>
        <p:spPr>
          <a:xfrm>
            <a:off x="1366838" y="3391007"/>
            <a:ext cx="7794413" cy="5007217"/>
          </a:xfrm>
          <a:prstGeom prst="rect">
            <a:avLst/>
          </a:prstGeom>
        </p:spPr>
      </p:pic>
      <p:sp>
        <p:nvSpPr>
          <p:cNvPr id="10" name="Inhaltsplatzhalter 2">
            <a:extLst>
              <a:ext uri="{FF2B5EF4-FFF2-40B4-BE49-F238E27FC236}">
                <a16:creationId xmlns:a16="http://schemas.microsoft.com/office/drawing/2014/main" id="{A4498D41-6B92-E1B8-63CC-A11E04C5C5C1}"/>
              </a:ext>
            </a:extLst>
          </p:cNvPr>
          <p:cNvSpPr>
            <a:spLocks noGrp="1"/>
          </p:cNvSpPr>
          <p:nvPr>
            <p:ph idx="1"/>
          </p:nvPr>
        </p:nvSpPr>
        <p:spPr>
          <a:xfrm>
            <a:off x="7717148" y="8853430"/>
            <a:ext cx="3285503" cy="623150"/>
          </a:xfrm>
        </p:spPr>
        <p:txBody>
          <a:bodyPr/>
          <a:lstStyle/>
          <a:p>
            <a:pPr marL="0" indent="0" algn="ctr">
              <a:buNone/>
            </a:pPr>
            <a:r>
              <a:rPr lang="de-DE" sz="3400" dirty="0">
                <a:latin typeface="+mj-lt"/>
              </a:rPr>
              <a:t>XR</a:t>
            </a:r>
          </a:p>
        </p:txBody>
      </p:sp>
      <p:cxnSp>
        <p:nvCxnSpPr>
          <p:cNvPr id="12" name="Verbinder: gewinkelt 11">
            <a:extLst>
              <a:ext uri="{FF2B5EF4-FFF2-40B4-BE49-F238E27FC236}">
                <a16:creationId xmlns:a16="http://schemas.microsoft.com/office/drawing/2014/main" id="{306FE3AB-1CFB-CFD1-6873-7AD76E52D8D4}"/>
              </a:ext>
            </a:extLst>
          </p:cNvPr>
          <p:cNvCxnSpPr>
            <a:cxnSpLocks/>
          </p:cNvCxnSpPr>
          <p:nvPr/>
        </p:nvCxnSpPr>
        <p:spPr>
          <a:xfrm rot="16200000" flipH="1">
            <a:off x="4854773" y="5106285"/>
            <a:ext cx="523723" cy="7541158"/>
          </a:xfrm>
          <a:prstGeom prst="bentConnector2">
            <a:avLst/>
          </a:prstGeom>
          <a:ln w="38100"/>
        </p:spPr>
        <p:style>
          <a:lnRef idx="2">
            <a:schemeClr val="accent1"/>
          </a:lnRef>
          <a:fillRef idx="0">
            <a:schemeClr val="accent1"/>
          </a:fillRef>
          <a:effectRef idx="1">
            <a:schemeClr val="accent1"/>
          </a:effectRef>
          <a:fontRef idx="minor">
            <a:schemeClr val="tx1"/>
          </a:fontRef>
        </p:style>
      </p:cxnSp>
      <p:cxnSp>
        <p:nvCxnSpPr>
          <p:cNvPr id="16" name="Verbinder: gewinkelt 15">
            <a:extLst>
              <a:ext uri="{FF2B5EF4-FFF2-40B4-BE49-F238E27FC236}">
                <a16:creationId xmlns:a16="http://schemas.microsoft.com/office/drawing/2014/main" id="{B4AA6323-DD4E-C6E7-C640-51B7D14D5BF4}"/>
              </a:ext>
            </a:extLst>
          </p:cNvPr>
          <p:cNvCxnSpPr>
            <a:cxnSpLocks/>
          </p:cNvCxnSpPr>
          <p:nvPr/>
        </p:nvCxnSpPr>
        <p:spPr>
          <a:xfrm rot="5400000">
            <a:off x="13298248" y="5084011"/>
            <a:ext cx="523722" cy="7585706"/>
          </a:xfrm>
          <a:prstGeom prst="bentConnector2">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191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bg/>
                                          </p:spTgt>
                                        </p:tgtEl>
                                        <p:attrNameLst>
                                          <p:attrName>style.visibility</p:attrName>
                                        </p:attrNameLst>
                                      </p:cBhvr>
                                      <p:to>
                                        <p:strVal val="visible"/>
                                      </p:to>
                                    </p:set>
                                    <p:animEffect transition="in" filter="fade">
                                      <p:cBhvr>
                                        <p:cTn id="20" dur="500"/>
                                        <p:tgtEl>
                                          <p:spTgt spid="5">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500"/>
                                        <p:tgtEl>
                                          <p:spTgt spid="10">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hteck: abgerundete Ecken 45">
            <a:extLst>
              <a:ext uri="{FF2B5EF4-FFF2-40B4-BE49-F238E27FC236}">
                <a16:creationId xmlns:a16="http://schemas.microsoft.com/office/drawing/2014/main" id="{018DBDA5-961A-1C58-B734-29478B0D8653}"/>
              </a:ext>
            </a:extLst>
          </p:cNvPr>
          <p:cNvSpPr/>
          <p:nvPr/>
        </p:nvSpPr>
        <p:spPr>
          <a:xfrm>
            <a:off x="12148857" y="3675435"/>
            <a:ext cx="5111452" cy="4806529"/>
          </a:xfrm>
          <a:prstGeom prst="roundRect">
            <a:avLst>
              <a:gd name="adj" fmla="val 3994"/>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highlight>
                <a:srgbClr val="FFFF00"/>
              </a:highlight>
              <a:latin typeface="+mj-lt"/>
            </a:endParaRPr>
          </a:p>
        </p:txBody>
      </p:sp>
      <p:sp>
        <p:nvSpPr>
          <p:cNvPr id="45" name="Rechteck: abgerundete Ecken 44">
            <a:extLst>
              <a:ext uri="{FF2B5EF4-FFF2-40B4-BE49-F238E27FC236}">
                <a16:creationId xmlns:a16="http://schemas.microsoft.com/office/drawing/2014/main" id="{D75365C9-C1B9-D143-9815-2FB667445EF4}"/>
              </a:ext>
            </a:extLst>
          </p:cNvPr>
          <p:cNvSpPr/>
          <p:nvPr/>
        </p:nvSpPr>
        <p:spPr>
          <a:xfrm>
            <a:off x="6724578" y="3673898"/>
            <a:ext cx="5111452" cy="4806529"/>
          </a:xfrm>
          <a:prstGeom prst="roundRect">
            <a:avLst>
              <a:gd name="adj" fmla="val 3994"/>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highlight>
                <a:srgbClr val="FFFF00"/>
              </a:highlight>
              <a:latin typeface="+mj-lt"/>
            </a:endParaRPr>
          </a:p>
        </p:txBody>
      </p:sp>
      <p:sp>
        <p:nvSpPr>
          <p:cNvPr id="4" name="Rechteck: abgerundete Ecken 3">
            <a:extLst>
              <a:ext uri="{FF2B5EF4-FFF2-40B4-BE49-F238E27FC236}">
                <a16:creationId xmlns:a16="http://schemas.microsoft.com/office/drawing/2014/main" id="{445F91DE-71C4-F61B-F1E7-841BDE858386}"/>
              </a:ext>
            </a:extLst>
          </p:cNvPr>
          <p:cNvSpPr/>
          <p:nvPr/>
        </p:nvSpPr>
        <p:spPr>
          <a:xfrm>
            <a:off x="1300181" y="3673899"/>
            <a:ext cx="5111452" cy="4806529"/>
          </a:xfrm>
          <a:prstGeom prst="roundRect">
            <a:avLst>
              <a:gd name="adj" fmla="val 3994"/>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highlight>
                <a:srgbClr val="FFFF00"/>
              </a:highlight>
              <a:latin typeface="+mj-lt"/>
            </a:endParaRPr>
          </a:p>
        </p:txBody>
      </p:sp>
      <p:sp>
        <p:nvSpPr>
          <p:cNvPr id="10" name="Inhaltsplatzhalter 2">
            <a:extLst>
              <a:ext uri="{FF2B5EF4-FFF2-40B4-BE49-F238E27FC236}">
                <a16:creationId xmlns:a16="http://schemas.microsoft.com/office/drawing/2014/main" id="{484027FF-46CA-D20C-4422-61F92A4F1728}"/>
              </a:ext>
            </a:extLst>
          </p:cNvPr>
          <p:cNvSpPr txBox="1">
            <a:spLocks/>
          </p:cNvSpPr>
          <p:nvPr/>
        </p:nvSpPr>
        <p:spPr>
          <a:xfrm>
            <a:off x="1482574" y="7671402"/>
            <a:ext cx="4574354" cy="415685"/>
          </a:xfrm>
          <a:prstGeom prst="rect">
            <a:avLst/>
          </a:prstGeom>
        </p:spPr>
        <p:txBody>
          <a:bodyPr lIns="91440" tIns="45720" rIns="91440" bIns="45720" anchor="t"/>
          <a:lstStyle>
            <a:lvl1pPr marL="285750" indent="-285750" algn="l" defTabSz="702198" rtl="0" eaLnBrk="1" latinLnBrk="0" hangingPunct="1">
              <a:spcBef>
                <a:spcPct val="20000"/>
              </a:spcBef>
              <a:buFont typeface="Arial" panose="020B0604020202020204" pitchFamily="34" charset="0"/>
              <a:buChar char="•"/>
              <a:defRPr sz="1600" kern="1200">
                <a:solidFill>
                  <a:srgbClr val="303E3F"/>
                </a:solidFill>
                <a:latin typeface="+mn-lt"/>
                <a:ea typeface="+mn-ea"/>
                <a:cs typeface="+mn-cs"/>
              </a:defRPr>
            </a:lvl1pPr>
            <a:lvl2pPr marL="1141068" indent="-438873" algn="l" defTabSz="702198" rtl="0" eaLnBrk="1" latinLnBrk="0" hangingPunct="1">
              <a:spcBef>
                <a:spcPct val="20000"/>
              </a:spcBef>
              <a:buFont typeface="Arial"/>
              <a:buChar char="–"/>
              <a:defRPr sz="16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1600" kern="1200">
                <a:solidFill>
                  <a:srgbClr val="303E3F"/>
                </a:solidFill>
                <a:latin typeface="+mn-lt"/>
                <a:ea typeface="+mn-ea"/>
                <a:cs typeface="+mn-cs"/>
              </a:defRPr>
            </a:lvl3pPr>
            <a:lvl4pPr marL="2457688" indent="-351099" algn="l" defTabSz="702198" rtl="0" eaLnBrk="1" latinLnBrk="0" hangingPunct="1">
              <a:spcBef>
                <a:spcPct val="20000"/>
              </a:spcBef>
              <a:buFont typeface="Arial"/>
              <a:buChar char="–"/>
              <a:defRPr sz="1600" kern="1200">
                <a:solidFill>
                  <a:srgbClr val="303E3F"/>
                </a:solidFill>
                <a:latin typeface="+mn-lt"/>
                <a:ea typeface="+mn-ea"/>
                <a:cs typeface="+mn-cs"/>
              </a:defRPr>
            </a:lvl4pPr>
            <a:lvl5pPr marL="3159886" indent="-351099" algn="l" defTabSz="702198" rtl="0" eaLnBrk="1" latinLnBrk="0" hangingPunct="1">
              <a:spcBef>
                <a:spcPct val="20000"/>
              </a:spcBef>
              <a:buFont typeface="Arial"/>
              <a:buChar char="»"/>
              <a:defRPr sz="16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l" defTabSz="702198" rtl="0" eaLnBrk="1" latinLnBrk="0" hangingPunct="1">
              <a:lnSpc>
                <a:spcPct val="150000"/>
              </a:lnSpc>
              <a:spcBef>
                <a:spcPct val="20000"/>
              </a:spcBef>
              <a:buFont typeface="Arial" panose="020B0604020202020204" pitchFamily="34" charset="0"/>
              <a:buNone/>
            </a:pPr>
            <a:r>
              <a:rPr lang="en-US" sz="2000"/>
              <a:t>(</a:t>
            </a:r>
            <a:r>
              <a:rPr lang="en-US" sz="2000" err="1"/>
              <a:t>z.B.</a:t>
            </a:r>
            <a:r>
              <a:rPr lang="en-US" sz="2000"/>
              <a:t> Meta Quest </a:t>
            </a:r>
            <a:r>
              <a:rPr lang="en-US" sz="2000" err="1"/>
              <a:t>oder</a:t>
            </a:r>
            <a:r>
              <a:rPr lang="en-US" sz="2000"/>
              <a:t> PICO)</a:t>
            </a:r>
            <a:endParaRPr lang="de-DE" sz="2000" kern="1200">
              <a:solidFill>
                <a:srgbClr val="303E3F"/>
              </a:solidFill>
              <a:latin typeface="+mj-lt"/>
              <a:ea typeface="+mn-ea"/>
              <a:cs typeface="+mn-cs"/>
            </a:endParaRPr>
          </a:p>
        </p:txBody>
      </p:sp>
      <p:sp>
        <p:nvSpPr>
          <p:cNvPr id="13" name="Untertitel 2">
            <a:extLst>
              <a:ext uri="{FF2B5EF4-FFF2-40B4-BE49-F238E27FC236}">
                <a16:creationId xmlns:a16="http://schemas.microsoft.com/office/drawing/2014/main" id="{61E69B39-8EAC-6E49-094A-49A39BAC607B}"/>
              </a:ext>
            </a:extLst>
          </p:cNvPr>
          <p:cNvSpPr txBox="1">
            <a:spLocks/>
          </p:cNvSpPr>
          <p:nvPr/>
        </p:nvSpPr>
        <p:spPr>
          <a:xfrm>
            <a:off x="1454314" y="7241554"/>
            <a:ext cx="4750128" cy="415685"/>
          </a:xfrm>
          <a:prstGeom prst="rect">
            <a:avLst/>
          </a:prstGeom>
        </p:spPr>
        <p:txBody>
          <a:bodyPr vert="horz" lIns="140442" tIns="70221" rIns="140442" bIns="70221" rtlCol="0">
            <a:noAutofit/>
          </a:bodyPr>
          <a:lstStyle>
            <a:lvl1pPr marL="0" indent="0" algn="l" defTabSz="702198" rtl="0" eaLnBrk="1" latinLnBrk="0" hangingPunct="1">
              <a:spcBef>
                <a:spcPct val="20000"/>
              </a:spcBef>
              <a:buFont typeface="Arial"/>
              <a:buNone/>
              <a:defRPr sz="2400" kern="1200">
                <a:solidFill>
                  <a:schemeClr val="tx1"/>
                </a:solidFill>
                <a:latin typeface="+mj-lt"/>
                <a:ea typeface="+mn-ea"/>
                <a:cs typeface="+mn-cs"/>
              </a:defRPr>
            </a:lvl1pPr>
            <a:lvl2pPr marL="702198" indent="0" algn="ctr" defTabSz="702198" rtl="0" eaLnBrk="1" latinLnBrk="0" hangingPunct="1">
              <a:spcBef>
                <a:spcPct val="20000"/>
              </a:spcBef>
              <a:buFont typeface="Arial"/>
              <a:buNone/>
              <a:defRPr sz="2800" kern="1200">
                <a:solidFill>
                  <a:schemeClr val="tx1">
                    <a:tint val="75000"/>
                  </a:schemeClr>
                </a:solidFill>
                <a:latin typeface="+mn-lt"/>
                <a:ea typeface="+mn-ea"/>
                <a:cs typeface="+mn-cs"/>
              </a:defRPr>
            </a:lvl2pPr>
            <a:lvl3pPr marL="1404394" indent="0" algn="ctr" defTabSz="702198" rtl="0" eaLnBrk="1" latinLnBrk="0" hangingPunct="1">
              <a:spcBef>
                <a:spcPct val="20000"/>
              </a:spcBef>
              <a:buFont typeface="Arial"/>
              <a:buNone/>
              <a:defRPr sz="2800" kern="1200">
                <a:solidFill>
                  <a:schemeClr val="tx1">
                    <a:tint val="75000"/>
                  </a:schemeClr>
                </a:solidFill>
                <a:latin typeface="+mn-lt"/>
                <a:ea typeface="+mn-ea"/>
                <a:cs typeface="+mn-cs"/>
              </a:defRPr>
            </a:lvl3pPr>
            <a:lvl4pPr marL="2106591" indent="0" algn="ctr" defTabSz="702198" rtl="0" eaLnBrk="1" latinLnBrk="0" hangingPunct="1">
              <a:spcBef>
                <a:spcPct val="20000"/>
              </a:spcBef>
              <a:buFont typeface="Arial"/>
              <a:buNone/>
              <a:defRPr sz="2800" kern="1200">
                <a:solidFill>
                  <a:schemeClr val="tx1">
                    <a:tint val="75000"/>
                  </a:schemeClr>
                </a:solidFill>
                <a:latin typeface="+mn-lt"/>
                <a:ea typeface="+mn-ea"/>
                <a:cs typeface="+mn-cs"/>
              </a:defRPr>
            </a:lvl4pPr>
            <a:lvl5pPr marL="2808787" indent="0" algn="ctr" defTabSz="702198" rtl="0" eaLnBrk="1" latinLnBrk="0" hangingPunct="1">
              <a:spcBef>
                <a:spcPct val="20000"/>
              </a:spcBef>
              <a:buFont typeface="Arial"/>
              <a:buNone/>
              <a:defRPr sz="2800" kern="1200">
                <a:solidFill>
                  <a:schemeClr val="tx1">
                    <a:tint val="75000"/>
                  </a:schemeClr>
                </a:solidFill>
                <a:latin typeface="+mn-lt"/>
                <a:ea typeface="+mn-ea"/>
                <a:cs typeface="+mn-cs"/>
              </a:defRPr>
            </a:lvl5pPr>
            <a:lvl6pPr marL="3510985"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6pPr>
            <a:lvl7pPr marL="4213183"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7pPr>
            <a:lvl8pPr marL="4915376"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8pPr>
            <a:lvl9pPr marL="5617574"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9pPr>
          </a:lstStyle>
          <a:p>
            <a:r>
              <a:rPr lang="de-DE"/>
              <a:t>Mit </a:t>
            </a:r>
            <a:r>
              <a:rPr lang="en-US" sz="2400"/>
              <a:t>PCs/Laptops </a:t>
            </a:r>
            <a:r>
              <a:rPr lang="en-US" sz="2400" err="1"/>
              <a:t>oder</a:t>
            </a:r>
            <a:r>
              <a:rPr lang="en-US" sz="2400"/>
              <a:t> VR-Brille</a:t>
            </a:r>
            <a:endParaRPr lang="de-DE"/>
          </a:p>
        </p:txBody>
      </p:sp>
      <p:pic>
        <p:nvPicPr>
          <p:cNvPr id="15" name="Bildplatzhalter 15">
            <a:extLst>
              <a:ext uri="{FF2B5EF4-FFF2-40B4-BE49-F238E27FC236}">
                <a16:creationId xmlns:a16="http://schemas.microsoft.com/office/drawing/2014/main" id="{0629CACF-47AA-3860-0FFD-847E7D7DFA61}"/>
              </a:ext>
            </a:extLst>
          </p:cNvPr>
          <p:cNvPicPr>
            <a:picLocks noChangeAspect="1"/>
          </p:cNvPicPr>
          <p:nvPr/>
        </p:nvPicPr>
        <p:blipFill>
          <a:blip r:embed="rId3"/>
          <a:srcRect l="93" r="93"/>
          <a:stretch/>
        </p:blipFill>
        <p:spPr>
          <a:xfrm>
            <a:off x="1482574" y="3846729"/>
            <a:ext cx="4679732" cy="2637276"/>
          </a:xfrm>
          <a:prstGeom prst="roundRect">
            <a:avLst>
              <a:gd name="adj" fmla="val 5015"/>
            </a:avLst>
          </a:prstGeom>
        </p:spPr>
      </p:pic>
      <p:sp>
        <p:nvSpPr>
          <p:cNvPr id="41" name="Textplatzhalter 40">
            <a:extLst>
              <a:ext uri="{FF2B5EF4-FFF2-40B4-BE49-F238E27FC236}">
                <a16:creationId xmlns:a16="http://schemas.microsoft.com/office/drawing/2014/main" id="{6E32C60F-C6DE-B1BF-0D39-3AD2F98465AE}"/>
              </a:ext>
            </a:extLst>
          </p:cNvPr>
          <p:cNvSpPr>
            <a:spLocks noGrp="1"/>
          </p:cNvSpPr>
          <p:nvPr>
            <p:ph type="body" sz="quarter" idx="14"/>
          </p:nvPr>
        </p:nvSpPr>
        <p:spPr/>
        <p:txBody>
          <a:bodyPr/>
          <a:lstStyle/>
          <a:p>
            <a:r>
              <a:rPr lang="en-US" sz="2800">
                <a:latin typeface="+mj-lt"/>
              </a:rPr>
              <a:t>360° Training</a:t>
            </a:r>
          </a:p>
        </p:txBody>
      </p:sp>
      <p:sp>
        <p:nvSpPr>
          <p:cNvPr id="42" name="Textplatzhalter 41">
            <a:extLst>
              <a:ext uri="{FF2B5EF4-FFF2-40B4-BE49-F238E27FC236}">
                <a16:creationId xmlns:a16="http://schemas.microsoft.com/office/drawing/2014/main" id="{CA303FA6-12F0-CE4E-5E31-A319C01DA646}"/>
              </a:ext>
            </a:extLst>
          </p:cNvPr>
          <p:cNvSpPr>
            <a:spLocks noGrp="1"/>
          </p:cNvSpPr>
          <p:nvPr>
            <p:ph type="body" sz="quarter" idx="15"/>
          </p:nvPr>
        </p:nvSpPr>
        <p:spPr/>
        <p:txBody>
          <a:bodyPr/>
          <a:lstStyle/>
          <a:p>
            <a:r>
              <a:rPr lang="de-DE"/>
              <a:t>VR Training</a:t>
            </a:r>
          </a:p>
        </p:txBody>
      </p:sp>
      <p:sp>
        <p:nvSpPr>
          <p:cNvPr id="44" name="Textplatzhalter 43">
            <a:extLst>
              <a:ext uri="{FF2B5EF4-FFF2-40B4-BE49-F238E27FC236}">
                <a16:creationId xmlns:a16="http://schemas.microsoft.com/office/drawing/2014/main" id="{FA3660DC-1B7D-43C0-F6EB-CE0E9CF1B343}"/>
              </a:ext>
            </a:extLst>
          </p:cNvPr>
          <p:cNvSpPr>
            <a:spLocks noGrp="1"/>
          </p:cNvSpPr>
          <p:nvPr>
            <p:ph type="body" sz="quarter" idx="17"/>
          </p:nvPr>
        </p:nvSpPr>
        <p:spPr>
          <a:xfrm>
            <a:off x="12189869" y="2703210"/>
            <a:ext cx="5112000" cy="535821"/>
          </a:xfrm>
        </p:spPr>
        <p:txBody>
          <a:bodyPr/>
          <a:lstStyle/>
          <a:p>
            <a:r>
              <a:rPr lang="de-DE"/>
              <a:t>AR Training</a:t>
            </a:r>
          </a:p>
        </p:txBody>
      </p:sp>
      <p:sp>
        <p:nvSpPr>
          <p:cNvPr id="2" name="Fußzeilenplatzhalter 1">
            <a:extLst>
              <a:ext uri="{FF2B5EF4-FFF2-40B4-BE49-F238E27FC236}">
                <a16:creationId xmlns:a16="http://schemas.microsoft.com/office/drawing/2014/main" id="{68436694-8ADC-CAE7-9DD1-3CB3AB32B68A}"/>
              </a:ext>
            </a:extLst>
          </p:cNvPr>
          <p:cNvSpPr>
            <a:spLocks noGrp="1"/>
          </p:cNvSpPr>
          <p:nvPr>
            <p:ph type="ftr" sz="quarter" idx="3"/>
          </p:nvPr>
        </p:nvSpPr>
        <p:spPr/>
        <p:txBody>
          <a:bodyPr/>
          <a:lstStyle/>
          <a:p>
            <a:r>
              <a:rPr lang="de-DE" err="1"/>
              <a:t>Confidential</a:t>
            </a:r>
            <a:endParaRPr lang="de-DE"/>
          </a:p>
        </p:txBody>
      </p:sp>
      <p:sp>
        <p:nvSpPr>
          <p:cNvPr id="3" name="Foliennummernplatzhalter 2">
            <a:extLst>
              <a:ext uri="{FF2B5EF4-FFF2-40B4-BE49-F238E27FC236}">
                <a16:creationId xmlns:a16="http://schemas.microsoft.com/office/drawing/2014/main" id="{5563A8EA-D990-7B60-6B25-2EF157AB9D6F}"/>
              </a:ext>
            </a:extLst>
          </p:cNvPr>
          <p:cNvSpPr>
            <a:spLocks noGrp="1"/>
          </p:cNvSpPr>
          <p:nvPr>
            <p:ph type="sldNum" sz="quarter" idx="4"/>
          </p:nvPr>
        </p:nvSpPr>
        <p:spPr/>
        <p:txBody>
          <a:bodyPr/>
          <a:lstStyle/>
          <a:p>
            <a:pPr algn="r"/>
            <a:fld id="{3A5BA11C-165E-42F1-81A1-D7D123A5606A}" type="slidenum">
              <a:rPr lang="de-DE" smtClean="0"/>
              <a:pPr algn="r"/>
              <a:t>7</a:t>
            </a:fld>
            <a:endParaRPr lang="de-DE"/>
          </a:p>
        </p:txBody>
      </p:sp>
      <p:sp>
        <p:nvSpPr>
          <p:cNvPr id="6" name="Titel 5">
            <a:extLst>
              <a:ext uri="{FF2B5EF4-FFF2-40B4-BE49-F238E27FC236}">
                <a16:creationId xmlns:a16="http://schemas.microsoft.com/office/drawing/2014/main" id="{DBFEFE44-0A12-9030-4948-C5BB711EA300}"/>
              </a:ext>
            </a:extLst>
          </p:cNvPr>
          <p:cNvSpPr>
            <a:spLocks noGrp="1"/>
          </p:cNvSpPr>
          <p:nvPr>
            <p:ph type="title"/>
          </p:nvPr>
        </p:nvSpPr>
        <p:spPr/>
        <p:txBody>
          <a:bodyPr/>
          <a:lstStyle/>
          <a:p>
            <a:r>
              <a:rPr lang="de-DE" dirty="0"/>
              <a:t>Trainings-Typen</a:t>
            </a:r>
          </a:p>
        </p:txBody>
      </p:sp>
      <p:sp>
        <p:nvSpPr>
          <p:cNvPr id="7" name="Textplatzhalter 6">
            <a:extLst>
              <a:ext uri="{FF2B5EF4-FFF2-40B4-BE49-F238E27FC236}">
                <a16:creationId xmlns:a16="http://schemas.microsoft.com/office/drawing/2014/main" id="{F0BF5ABF-1730-9A1A-1DA5-8B8E25589739}"/>
              </a:ext>
            </a:extLst>
          </p:cNvPr>
          <p:cNvSpPr>
            <a:spLocks noGrp="1"/>
          </p:cNvSpPr>
          <p:nvPr>
            <p:ph type="body" sz="quarter" idx="10"/>
          </p:nvPr>
        </p:nvSpPr>
        <p:spPr/>
        <p:txBody>
          <a:bodyPr/>
          <a:lstStyle/>
          <a:p>
            <a:r>
              <a:rPr lang="en-DE" dirty="0"/>
              <a:t>3spin Learning</a:t>
            </a:r>
          </a:p>
        </p:txBody>
      </p:sp>
      <p:sp>
        <p:nvSpPr>
          <p:cNvPr id="22" name="Inhaltsplatzhalter 2">
            <a:extLst>
              <a:ext uri="{FF2B5EF4-FFF2-40B4-BE49-F238E27FC236}">
                <a16:creationId xmlns:a16="http://schemas.microsoft.com/office/drawing/2014/main" id="{7DC12B8E-17D9-34DC-74FC-1F679FE463EC}"/>
              </a:ext>
            </a:extLst>
          </p:cNvPr>
          <p:cNvSpPr txBox="1">
            <a:spLocks/>
          </p:cNvSpPr>
          <p:nvPr/>
        </p:nvSpPr>
        <p:spPr>
          <a:xfrm>
            <a:off x="6937785" y="7671402"/>
            <a:ext cx="4824874" cy="415685"/>
          </a:xfrm>
          <a:prstGeom prst="rect">
            <a:avLst/>
          </a:prstGeom>
        </p:spPr>
        <p:txBody>
          <a:bodyPr lIns="91440" tIns="45720" rIns="91440" bIns="45720" anchor="t"/>
          <a:lstStyle>
            <a:lvl1pPr marL="285750" indent="-285750" algn="l" defTabSz="702198" rtl="0" eaLnBrk="1" latinLnBrk="0" hangingPunct="1">
              <a:spcBef>
                <a:spcPct val="20000"/>
              </a:spcBef>
              <a:buFont typeface="Arial" panose="020B0604020202020204" pitchFamily="34" charset="0"/>
              <a:buChar char="•"/>
              <a:defRPr sz="1600" kern="1200">
                <a:solidFill>
                  <a:srgbClr val="303E3F"/>
                </a:solidFill>
                <a:latin typeface="+mn-lt"/>
                <a:ea typeface="+mn-ea"/>
                <a:cs typeface="+mn-cs"/>
              </a:defRPr>
            </a:lvl1pPr>
            <a:lvl2pPr marL="1141068" indent="-438873" algn="l" defTabSz="702198" rtl="0" eaLnBrk="1" latinLnBrk="0" hangingPunct="1">
              <a:spcBef>
                <a:spcPct val="20000"/>
              </a:spcBef>
              <a:buFont typeface="Arial"/>
              <a:buChar char="–"/>
              <a:defRPr sz="16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1600" kern="1200">
                <a:solidFill>
                  <a:srgbClr val="303E3F"/>
                </a:solidFill>
                <a:latin typeface="+mn-lt"/>
                <a:ea typeface="+mn-ea"/>
                <a:cs typeface="+mn-cs"/>
              </a:defRPr>
            </a:lvl3pPr>
            <a:lvl4pPr marL="2457688" indent="-351099" algn="l" defTabSz="702198" rtl="0" eaLnBrk="1" latinLnBrk="0" hangingPunct="1">
              <a:spcBef>
                <a:spcPct val="20000"/>
              </a:spcBef>
              <a:buFont typeface="Arial"/>
              <a:buChar char="–"/>
              <a:defRPr sz="1600" kern="1200">
                <a:solidFill>
                  <a:srgbClr val="303E3F"/>
                </a:solidFill>
                <a:latin typeface="+mn-lt"/>
                <a:ea typeface="+mn-ea"/>
                <a:cs typeface="+mn-cs"/>
              </a:defRPr>
            </a:lvl4pPr>
            <a:lvl5pPr marL="3159886" indent="-351099" algn="l" defTabSz="702198" rtl="0" eaLnBrk="1" latinLnBrk="0" hangingPunct="1">
              <a:spcBef>
                <a:spcPct val="20000"/>
              </a:spcBef>
              <a:buFont typeface="Arial"/>
              <a:buChar char="»"/>
              <a:defRPr sz="16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l" defTabSz="702198" rtl="0" eaLnBrk="1" latinLnBrk="0" hangingPunct="1">
              <a:lnSpc>
                <a:spcPct val="150000"/>
              </a:lnSpc>
              <a:spcBef>
                <a:spcPct val="20000"/>
              </a:spcBef>
              <a:buFont typeface="Arial" panose="020B0604020202020204" pitchFamily="34" charset="0"/>
              <a:buNone/>
            </a:pPr>
            <a:r>
              <a:rPr lang="en-US" sz="2000"/>
              <a:t>(</a:t>
            </a:r>
            <a:r>
              <a:rPr lang="en-US" sz="2000" err="1"/>
              <a:t>z.B.</a:t>
            </a:r>
            <a:r>
              <a:rPr lang="en-US" sz="2000"/>
              <a:t> Meta Quest </a:t>
            </a:r>
            <a:r>
              <a:rPr lang="en-US" sz="2000" err="1"/>
              <a:t>oder</a:t>
            </a:r>
            <a:r>
              <a:rPr lang="en-US" sz="2000"/>
              <a:t> PICO)</a:t>
            </a:r>
            <a:endParaRPr lang="de-DE" sz="2000" kern="1200">
              <a:solidFill>
                <a:srgbClr val="303E3F"/>
              </a:solidFill>
              <a:latin typeface="+mj-lt"/>
            </a:endParaRPr>
          </a:p>
        </p:txBody>
      </p:sp>
      <p:sp>
        <p:nvSpPr>
          <p:cNvPr id="23" name="Untertitel 2">
            <a:extLst>
              <a:ext uri="{FF2B5EF4-FFF2-40B4-BE49-F238E27FC236}">
                <a16:creationId xmlns:a16="http://schemas.microsoft.com/office/drawing/2014/main" id="{B229D940-E9F7-EE4B-0E77-B365A93C49F5}"/>
              </a:ext>
            </a:extLst>
          </p:cNvPr>
          <p:cNvSpPr txBox="1">
            <a:spLocks/>
          </p:cNvSpPr>
          <p:nvPr/>
        </p:nvSpPr>
        <p:spPr>
          <a:xfrm>
            <a:off x="6899897" y="7241554"/>
            <a:ext cx="5010275" cy="415685"/>
          </a:xfrm>
          <a:prstGeom prst="rect">
            <a:avLst/>
          </a:prstGeom>
        </p:spPr>
        <p:txBody>
          <a:bodyPr vert="horz" lIns="140442" tIns="70221" rIns="140442" bIns="70221" rtlCol="0">
            <a:noAutofit/>
          </a:bodyPr>
          <a:lstStyle>
            <a:lvl1pPr marL="0" indent="0" algn="l" defTabSz="702198" rtl="0" eaLnBrk="1" latinLnBrk="0" hangingPunct="1">
              <a:spcBef>
                <a:spcPct val="20000"/>
              </a:spcBef>
              <a:buFont typeface="Arial"/>
              <a:buNone/>
              <a:defRPr sz="2400" kern="1200">
                <a:solidFill>
                  <a:schemeClr val="tx1"/>
                </a:solidFill>
                <a:latin typeface="+mj-lt"/>
                <a:ea typeface="+mn-ea"/>
                <a:cs typeface="+mn-cs"/>
              </a:defRPr>
            </a:lvl1pPr>
            <a:lvl2pPr marL="702198" indent="0" algn="ctr" defTabSz="702198" rtl="0" eaLnBrk="1" latinLnBrk="0" hangingPunct="1">
              <a:spcBef>
                <a:spcPct val="20000"/>
              </a:spcBef>
              <a:buFont typeface="Arial"/>
              <a:buNone/>
              <a:defRPr sz="2800" kern="1200">
                <a:solidFill>
                  <a:schemeClr val="tx1">
                    <a:tint val="75000"/>
                  </a:schemeClr>
                </a:solidFill>
                <a:latin typeface="+mn-lt"/>
                <a:ea typeface="+mn-ea"/>
                <a:cs typeface="+mn-cs"/>
              </a:defRPr>
            </a:lvl2pPr>
            <a:lvl3pPr marL="1404394" indent="0" algn="ctr" defTabSz="702198" rtl="0" eaLnBrk="1" latinLnBrk="0" hangingPunct="1">
              <a:spcBef>
                <a:spcPct val="20000"/>
              </a:spcBef>
              <a:buFont typeface="Arial"/>
              <a:buNone/>
              <a:defRPr sz="2800" kern="1200">
                <a:solidFill>
                  <a:schemeClr val="tx1">
                    <a:tint val="75000"/>
                  </a:schemeClr>
                </a:solidFill>
                <a:latin typeface="+mn-lt"/>
                <a:ea typeface="+mn-ea"/>
                <a:cs typeface="+mn-cs"/>
              </a:defRPr>
            </a:lvl3pPr>
            <a:lvl4pPr marL="2106591" indent="0" algn="ctr" defTabSz="702198" rtl="0" eaLnBrk="1" latinLnBrk="0" hangingPunct="1">
              <a:spcBef>
                <a:spcPct val="20000"/>
              </a:spcBef>
              <a:buFont typeface="Arial"/>
              <a:buNone/>
              <a:defRPr sz="2800" kern="1200">
                <a:solidFill>
                  <a:schemeClr val="tx1">
                    <a:tint val="75000"/>
                  </a:schemeClr>
                </a:solidFill>
                <a:latin typeface="+mn-lt"/>
                <a:ea typeface="+mn-ea"/>
                <a:cs typeface="+mn-cs"/>
              </a:defRPr>
            </a:lvl4pPr>
            <a:lvl5pPr marL="2808787" indent="0" algn="ctr" defTabSz="702198" rtl="0" eaLnBrk="1" latinLnBrk="0" hangingPunct="1">
              <a:spcBef>
                <a:spcPct val="20000"/>
              </a:spcBef>
              <a:buFont typeface="Arial"/>
              <a:buNone/>
              <a:defRPr sz="2800" kern="1200">
                <a:solidFill>
                  <a:schemeClr val="tx1">
                    <a:tint val="75000"/>
                  </a:schemeClr>
                </a:solidFill>
                <a:latin typeface="+mn-lt"/>
                <a:ea typeface="+mn-ea"/>
                <a:cs typeface="+mn-cs"/>
              </a:defRPr>
            </a:lvl5pPr>
            <a:lvl6pPr marL="3510985"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6pPr>
            <a:lvl7pPr marL="4213183"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7pPr>
            <a:lvl8pPr marL="4915376"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8pPr>
            <a:lvl9pPr marL="5617574"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9pPr>
          </a:lstStyle>
          <a:p>
            <a:r>
              <a:rPr lang="de-DE"/>
              <a:t>Mit </a:t>
            </a:r>
            <a:r>
              <a:rPr lang="en-US" sz="2400"/>
              <a:t>PCs/Laptops </a:t>
            </a:r>
            <a:r>
              <a:rPr lang="en-US" sz="2400" err="1"/>
              <a:t>oder</a:t>
            </a:r>
            <a:r>
              <a:rPr lang="en-US" sz="2400"/>
              <a:t> VR-Brille</a:t>
            </a:r>
            <a:endParaRPr lang="de-DE"/>
          </a:p>
        </p:txBody>
      </p:sp>
      <p:pic>
        <p:nvPicPr>
          <p:cNvPr id="24" name="Bildplatzhalter 15">
            <a:extLst>
              <a:ext uri="{FF2B5EF4-FFF2-40B4-BE49-F238E27FC236}">
                <a16:creationId xmlns:a16="http://schemas.microsoft.com/office/drawing/2014/main" id="{03074690-2A39-4A32-AD9F-9064C2529E3C}"/>
              </a:ext>
            </a:extLst>
          </p:cNvPr>
          <p:cNvPicPr>
            <a:picLocks noChangeAspect="1"/>
          </p:cNvPicPr>
          <p:nvPr/>
        </p:nvPicPr>
        <p:blipFill rotWithShape="1">
          <a:blip r:embed="rId4"/>
          <a:srcRect l="20694" t="11510" r="742" b="9779"/>
          <a:stretch/>
        </p:blipFill>
        <p:spPr>
          <a:xfrm>
            <a:off x="6937784" y="3846729"/>
            <a:ext cx="4679732" cy="2637276"/>
          </a:xfrm>
          <a:prstGeom prst="roundRect">
            <a:avLst>
              <a:gd name="adj" fmla="val 5015"/>
            </a:avLst>
          </a:prstGeom>
        </p:spPr>
      </p:pic>
      <p:sp>
        <p:nvSpPr>
          <p:cNvPr id="28" name="Inhaltsplatzhalter 2">
            <a:extLst>
              <a:ext uri="{FF2B5EF4-FFF2-40B4-BE49-F238E27FC236}">
                <a16:creationId xmlns:a16="http://schemas.microsoft.com/office/drawing/2014/main" id="{57A4D33B-3AD0-CB02-AE5A-044A3CE75003}"/>
              </a:ext>
            </a:extLst>
          </p:cNvPr>
          <p:cNvSpPr txBox="1">
            <a:spLocks/>
          </p:cNvSpPr>
          <p:nvPr/>
        </p:nvSpPr>
        <p:spPr>
          <a:xfrm>
            <a:off x="12316761" y="7671402"/>
            <a:ext cx="5077889" cy="307777"/>
          </a:xfrm>
          <a:prstGeom prst="rect">
            <a:avLst/>
          </a:prstGeom>
        </p:spPr>
        <p:txBody>
          <a:bodyPr lIns="91440" tIns="45720" rIns="91440" bIns="45720" anchor="t"/>
          <a:lstStyle>
            <a:lvl1pPr marL="285750" indent="-285750" algn="l" defTabSz="702198" rtl="0" eaLnBrk="1" latinLnBrk="0" hangingPunct="1">
              <a:spcBef>
                <a:spcPct val="20000"/>
              </a:spcBef>
              <a:buFont typeface="Arial" panose="020B0604020202020204" pitchFamily="34" charset="0"/>
              <a:buChar char="•"/>
              <a:defRPr sz="1600" kern="1200">
                <a:solidFill>
                  <a:srgbClr val="303E3F"/>
                </a:solidFill>
                <a:latin typeface="+mn-lt"/>
                <a:ea typeface="+mn-ea"/>
                <a:cs typeface="+mn-cs"/>
              </a:defRPr>
            </a:lvl1pPr>
            <a:lvl2pPr marL="1141068" indent="-438873" algn="l" defTabSz="702198" rtl="0" eaLnBrk="1" latinLnBrk="0" hangingPunct="1">
              <a:spcBef>
                <a:spcPct val="20000"/>
              </a:spcBef>
              <a:buFont typeface="Arial"/>
              <a:buChar char="–"/>
              <a:defRPr sz="16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1600" kern="1200">
                <a:solidFill>
                  <a:srgbClr val="303E3F"/>
                </a:solidFill>
                <a:latin typeface="+mn-lt"/>
                <a:ea typeface="+mn-ea"/>
                <a:cs typeface="+mn-cs"/>
              </a:defRPr>
            </a:lvl3pPr>
            <a:lvl4pPr marL="2457688" indent="-351099" algn="l" defTabSz="702198" rtl="0" eaLnBrk="1" latinLnBrk="0" hangingPunct="1">
              <a:spcBef>
                <a:spcPct val="20000"/>
              </a:spcBef>
              <a:buFont typeface="Arial"/>
              <a:buChar char="–"/>
              <a:defRPr sz="1600" kern="1200">
                <a:solidFill>
                  <a:srgbClr val="303E3F"/>
                </a:solidFill>
                <a:latin typeface="+mn-lt"/>
                <a:ea typeface="+mn-ea"/>
                <a:cs typeface="+mn-cs"/>
              </a:defRPr>
            </a:lvl4pPr>
            <a:lvl5pPr marL="3159886" indent="-351099" algn="l" defTabSz="702198" rtl="0" eaLnBrk="1" latinLnBrk="0" hangingPunct="1">
              <a:spcBef>
                <a:spcPct val="20000"/>
              </a:spcBef>
              <a:buFont typeface="Arial"/>
              <a:buChar char="»"/>
              <a:defRPr sz="16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nSpc>
                <a:spcPct val="150000"/>
              </a:lnSpc>
              <a:buNone/>
            </a:pPr>
            <a:r>
              <a:rPr lang="en-US" sz="2000"/>
              <a:t>(</a:t>
            </a:r>
            <a:r>
              <a:rPr lang="en-US" sz="2000" err="1"/>
              <a:t>z.B.</a:t>
            </a:r>
            <a:r>
              <a:rPr lang="en-US" sz="2000"/>
              <a:t> Microsoft HoloLens </a:t>
            </a:r>
            <a:r>
              <a:rPr lang="en-US" sz="2000" err="1"/>
              <a:t>oder</a:t>
            </a:r>
            <a:r>
              <a:rPr lang="en-US" sz="2000"/>
              <a:t> Meta Quest 3)</a:t>
            </a:r>
            <a:endParaRPr lang="de-DE" sz="2000" kern="1200">
              <a:solidFill>
                <a:srgbClr val="303E3F"/>
              </a:solidFill>
              <a:latin typeface="+mj-lt"/>
              <a:ea typeface="+mn-ea"/>
              <a:cs typeface="+mn-cs"/>
            </a:endParaRPr>
          </a:p>
        </p:txBody>
      </p:sp>
      <p:sp>
        <p:nvSpPr>
          <p:cNvPr id="29" name="Untertitel 2">
            <a:extLst>
              <a:ext uri="{FF2B5EF4-FFF2-40B4-BE49-F238E27FC236}">
                <a16:creationId xmlns:a16="http://schemas.microsoft.com/office/drawing/2014/main" id="{ABC016B7-EB94-A6DA-D32F-0C0792B61430}"/>
              </a:ext>
            </a:extLst>
          </p:cNvPr>
          <p:cNvSpPr txBox="1">
            <a:spLocks/>
          </p:cNvSpPr>
          <p:nvPr/>
        </p:nvSpPr>
        <p:spPr>
          <a:xfrm>
            <a:off x="12269152" y="7241554"/>
            <a:ext cx="5273012" cy="307777"/>
          </a:xfrm>
          <a:prstGeom prst="rect">
            <a:avLst/>
          </a:prstGeom>
        </p:spPr>
        <p:txBody>
          <a:bodyPr vert="horz" lIns="140442" tIns="70221" rIns="140442" bIns="70221" rtlCol="0">
            <a:noAutofit/>
          </a:bodyPr>
          <a:lstStyle>
            <a:lvl1pPr marL="0" indent="0" algn="l" defTabSz="702198" rtl="0" eaLnBrk="1" latinLnBrk="0" hangingPunct="1">
              <a:spcBef>
                <a:spcPct val="20000"/>
              </a:spcBef>
              <a:buFont typeface="Arial"/>
              <a:buNone/>
              <a:defRPr sz="2400" kern="1200">
                <a:solidFill>
                  <a:schemeClr val="tx1"/>
                </a:solidFill>
                <a:latin typeface="+mj-lt"/>
                <a:ea typeface="+mn-ea"/>
                <a:cs typeface="+mn-cs"/>
              </a:defRPr>
            </a:lvl1pPr>
            <a:lvl2pPr marL="702198" indent="0" algn="ctr" defTabSz="702198" rtl="0" eaLnBrk="1" latinLnBrk="0" hangingPunct="1">
              <a:spcBef>
                <a:spcPct val="20000"/>
              </a:spcBef>
              <a:buFont typeface="Arial"/>
              <a:buNone/>
              <a:defRPr sz="2800" kern="1200">
                <a:solidFill>
                  <a:schemeClr val="tx1">
                    <a:tint val="75000"/>
                  </a:schemeClr>
                </a:solidFill>
                <a:latin typeface="+mn-lt"/>
                <a:ea typeface="+mn-ea"/>
                <a:cs typeface="+mn-cs"/>
              </a:defRPr>
            </a:lvl2pPr>
            <a:lvl3pPr marL="1404394" indent="0" algn="ctr" defTabSz="702198" rtl="0" eaLnBrk="1" latinLnBrk="0" hangingPunct="1">
              <a:spcBef>
                <a:spcPct val="20000"/>
              </a:spcBef>
              <a:buFont typeface="Arial"/>
              <a:buNone/>
              <a:defRPr sz="2800" kern="1200">
                <a:solidFill>
                  <a:schemeClr val="tx1">
                    <a:tint val="75000"/>
                  </a:schemeClr>
                </a:solidFill>
                <a:latin typeface="+mn-lt"/>
                <a:ea typeface="+mn-ea"/>
                <a:cs typeface="+mn-cs"/>
              </a:defRPr>
            </a:lvl3pPr>
            <a:lvl4pPr marL="2106591" indent="0" algn="ctr" defTabSz="702198" rtl="0" eaLnBrk="1" latinLnBrk="0" hangingPunct="1">
              <a:spcBef>
                <a:spcPct val="20000"/>
              </a:spcBef>
              <a:buFont typeface="Arial"/>
              <a:buNone/>
              <a:defRPr sz="2800" kern="1200">
                <a:solidFill>
                  <a:schemeClr val="tx1">
                    <a:tint val="75000"/>
                  </a:schemeClr>
                </a:solidFill>
                <a:latin typeface="+mn-lt"/>
                <a:ea typeface="+mn-ea"/>
                <a:cs typeface="+mn-cs"/>
              </a:defRPr>
            </a:lvl4pPr>
            <a:lvl5pPr marL="2808787" indent="0" algn="ctr" defTabSz="702198" rtl="0" eaLnBrk="1" latinLnBrk="0" hangingPunct="1">
              <a:spcBef>
                <a:spcPct val="20000"/>
              </a:spcBef>
              <a:buFont typeface="Arial"/>
              <a:buNone/>
              <a:defRPr sz="2800" kern="1200">
                <a:solidFill>
                  <a:schemeClr val="tx1">
                    <a:tint val="75000"/>
                  </a:schemeClr>
                </a:solidFill>
                <a:latin typeface="+mn-lt"/>
                <a:ea typeface="+mn-ea"/>
                <a:cs typeface="+mn-cs"/>
              </a:defRPr>
            </a:lvl5pPr>
            <a:lvl6pPr marL="3510985"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6pPr>
            <a:lvl7pPr marL="4213183"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7pPr>
            <a:lvl8pPr marL="4915376"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8pPr>
            <a:lvl9pPr marL="5617574" indent="0" algn="ctr" defTabSz="702198" rtl="0" eaLnBrk="1" latinLnBrk="0" hangingPunct="1">
              <a:spcBef>
                <a:spcPct val="20000"/>
              </a:spcBef>
              <a:buFont typeface="Arial"/>
              <a:buNone/>
              <a:defRPr sz="3099" kern="1200">
                <a:solidFill>
                  <a:schemeClr val="tx1">
                    <a:tint val="75000"/>
                  </a:schemeClr>
                </a:solidFill>
                <a:latin typeface="+mn-lt"/>
                <a:ea typeface="+mn-ea"/>
                <a:cs typeface="+mn-cs"/>
              </a:defRPr>
            </a:lvl9pPr>
          </a:lstStyle>
          <a:p>
            <a:r>
              <a:rPr lang="en-US" sz="2400" err="1"/>
              <a:t>Mit</a:t>
            </a:r>
            <a:r>
              <a:rPr lang="en-US" sz="2400"/>
              <a:t> der AR-Brille</a:t>
            </a:r>
            <a:endParaRPr lang="de-DE"/>
          </a:p>
        </p:txBody>
      </p:sp>
      <p:pic>
        <p:nvPicPr>
          <p:cNvPr id="30" name="Bildplatzhalter 15">
            <a:extLst>
              <a:ext uri="{FF2B5EF4-FFF2-40B4-BE49-F238E27FC236}">
                <a16:creationId xmlns:a16="http://schemas.microsoft.com/office/drawing/2014/main" id="{FFD892D9-302B-3F29-6A3B-C3B18832D4AD}"/>
              </a:ext>
            </a:extLst>
          </p:cNvPr>
          <p:cNvPicPr>
            <a:picLocks noChangeAspect="1"/>
          </p:cNvPicPr>
          <p:nvPr/>
        </p:nvPicPr>
        <p:blipFill>
          <a:blip r:embed="rId5"/>
          <a:srcRect l="5528" r="5528"/>
          <a:stretch/>
        </p:blipFill>
        <p:spPr>
          <a:xfrm>
            <a:off x="12331782" y="3846729"/>
            <a:ext cx="4679732" cy="2637276"/>
          </a:xfrm>
          <a:prstGeom prst="roundRect">
            <a:avLst>
              <a:gd name="adj" fmla="val 5015"/>
            </a:avLst>
          </a:prstGeom>
        </p:spPr>
      </p:pic>
      <p:pic>
        <p:nvPicPr>
          <p:cNvPr id="34" name="Bildplatzhalter 15">
            <a:extLst>
              <a:ext uri="{FF2B5EF4-FFF2-40B4-BE49-F238E27FC236}">
                <a16:creationId xmlns:a16="http://schemas.microsoft.com/office/drawing/2014/main" id="{2098B7EF-582C-8046-BDB2-3335B9BE569D}"/>
              </a:ext>
            </a:extLst>
          </p:cNvPr>
          <p:cNvPicPr>
            <a:picLocks noChangeAspect="1"/>
          </p:cNvPicPr>
          <p:nvPr/>
        </p:nvPicPr>
        <p:blipFill>
          <a:blip r:embed="rId6"/>
          <a:srcRect t="1250" b="1250"/>
          <a:stretch/>
        </p:blipFill>
        <p:spPr>
          <a:xfrm>
            <a:off x="3229289" y="5247889"/>
            <a:ext cx="2100755" cy="1183886"/>
          </a:xfrm>
          <a:prstGeom prst="roundRect">
            <a:avLst>
              <a:gd name="adj" fmla="val 0"/>
            </a:avLst>
          </a:prstGeom>
        </p:spPr>
      </p:pic>
      <p:pic>
        <p:nvPicPr>
          <p:cNvPr id="32" name="Grafik 31">
            <a:extLst>
              <a:ext uri="{FF2B5EF4-FFF2-40B4-BE49-F238E27FC236}">
                <a16:creationId xmlns:a16="http://schemas.microsoft.com/office/drawing/2014/main" id="{022E4C67-C0EF-4505-0032-3BD576A5C7FD}"/>
              </a:ext>
            </a:extLst>
          </p:cNvPr>
          <p:cNvPicPr>
            <a:picLocks noChangeAspect="1"/>
          </p:cNvPicPr>
          <p:nvPr/>
        </p:nvPicPr>
        <p:blipFill>
          <a:blip r:embed="rId7"/>
          <a:srcRect/>
          <a:stretch/>
        </p:blipFill>
        <p:spPr>
          <a:xfrm>
            <a:off x="3186418" y="5234856"/>
            <a:ext cx="2186495" cy="1855788"/>
          </a:xfrm>
          <a:prstGeom prst="rect">
            <a:avLst/>
          </a:prstGeom>
        </p:spPr>
      </p:pic>
      <p:pic>
        <p:nvPicPr>
          <p:cNvPr id="36" name="Grafik 35">
            <a:extLst>
              <a:ext uri="{FF2B5EF4-FFF2-40B4-BE49-F238E27FC236}">
                <a16:creationId xmlns:a16="http://schemas.microsoft.com/office/drawing/2014/main" id="{8CC911E0-0D80-1D97-1B55-B84FD8A28528}"/>
              </a:ext>
            </a:extLst>
          </p:cNvPr>
          <p:cNvPicPr>
            <a:picLocks noChangeAspect="1"/>
          </p:cNvPicPr>
          <p:nvPr/>
        </p:nvPicPr>
        <p:blipFill>
          <a:blip r:embed="rId8"/>
          <a:srcRect/>
          <a:stretch/>
        </p:blipFill>
        <p:spPr>
          <a:xfrm flipH="1">
            <a:off x="9751409" y="5566125"/>
            <a:ext cx="2212286" cy="2212286"/>
          </a:xfrm>
          <a:prstGeom prst="rect">
            <a:avLst/>
          </a:prstGeom>
        </p:spPr>
      </p:pic>
      <p:pic>
        <p:nvPicPr>
          <p:cNvPr id="38" name="Grafik 37" descr="Ein Bild, das dunkel enthält.&#10;&#10;Automatisch generierte Beschreibung">
            <a:extLst>
              <a:ext uri="{FF2B5EF4-FFF2-40B4-BE49-F238E27FC236}">
                <a16:creationId xmlns:a16="http://schemas.microsoft.com/office/drawing/2014/main" id="{70C048CC-E522-DE26-8A52-4FB6CB893FB4}"/>
              </a:ext>
            </a:extLst>
          </p:cNvPr>
          <p:cNvPicPr>
            <a:picLocks noChangeAspect="1"/>
          </p:cNvPicPr>
          <p:nvPr/>
        </p:nvPicPr>
        <p:blipFill>
          <a:blip r:embed="rId9"/>
          <a:stretch>
            <a:fillRect/>
          </a:stretch>
        </p:blipFill>
        <p:spPr>
          <a:xfrm>
            <a:off x="15192610" y="5681159"/>
            <a:ext cx="1969311" cy="1658866"/>
          </a:xfrm>
          <a:prstGeom prst="rect">
            <a:avLst/>
          </a:prstGeom>
        </p:spPr>
      </p:pic>
      <p:pic>
        <p:nvPicPr>
          <p:cNvPr id="5" name="Grafik 35">
            <a:extLst>
              <a:ext uri="{FF2B5EF4-FFF2-40B4-BE49-F238E27FC236}">
                <a16:creationId xmlns:a16="http://schemas.microsoft.com/office/drawing/2014/main" id="{9B64FD0A-8AAA-8FC6-570B-63889F3B49D5}"/>
              </a:ext>
            </a:extLst>
          </p:cNvPr>
          <p:cNvPicPr>
            <a:picLocks noChangeAspect="1"/>
          </p:cNvPicPr>
          <p:nvPr/>
        </p:nvPicPr>
        <p:blipFill>
          <a:blip r:embed="rId8"/>
          <a:srcRect/>
          <a:stretch/>
        </p:blipFill>
        <p:spPr>
          <a:xfrm flipH="1">
            <a:off x="4146289" y="5388965"/>
            <a:ext cx="2212286" cy="2212286"/>
          </a:xfrm>
          <a:prstGeom prst="rect">
            <a:avLst/>
          </a:prstGeom>
        </p:spPr>
      </p:pic>
    </p:spTree>
    <p:extLst>
      <p:ext uri="{BB962C8B-B14F-4D97-AF65-F5344CB8AC3E}">
        <p14:creationId xmlns:p14="http://schemas.microsoft.com/office/powerpoint/2010/main" val="1130125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nhaltsplatzhalter 13">
            <a:extLst>
              <a:ext uri="{FF2B5EF4-FFF2-40B4-BE49-F238E27FC236}">
                <a16:creationId xmlns:a16="http://schemas.microsoft.com/office/drawing/2014/main" id="{AE1F9768-1E20-485D-AC49-91B7623076DF}"/>
              </a:ext>
            </a:extLst>
          </p:cNvPr>
          <p:cNvSpPr>
            <a:spLocks noGrp="1"/>
          </p:cNvSpPr>
          <p:nvPr>
            <p:ph sz="half" idx="14"/>
          </p:nvPr>
        </p:nvSpPr>
        <p:spPr>
          <a:xfrm>
            <a:off x="12493186" y="2111505"/>
            <a:ext cx="5260242" cy="6544089"/>
          </a:xfrm>
        </p:spPr>
        <p:txBody>
          <a:bodyPr/>
          <a:lstStyle/>
          <a:p>
            <a:pPr marL="0" indent="0">
              <a:buNone/>
            </a:pPr>
            <a:r>
              <a:rPr lang="de-DE" sz="2700" b="1" err="1">
                <a:solidFill>
                  <a:srgbClr val="27A7B6"/>
                </a:solidFill>
              </a:rPr>
              <a:t>Augmented</a:t>
            </a:r>
            <a:r>
              <a:rPr lang="de-DE" sz="2700" b="1">
                <a:solidFill>
                  <a:srgbClr val="27A7B6"/>
                </a:solidFill>
              </a:rPr>
              <a:t> Reality</a:t>
            </a:r>
          </a:p>
          <a:p>
            <a:r>
              <a:rPr lang="de-DE" sz="2700"/>
              <a:t>Findet in der</a:t>
            </a:r>
            <a:br>
              <a:rPr lang="de-DE" sz="2700"/>
            </a:br>
            <a:r>
              <a:rPr lang="de-DE" sz="2700"/>
              <a:t>„echten“ Welt statt</a:t>
            </a:r>
          </a:p>
          <a:p>
            <a:r>
              <a:rPr lang="de-DE" sz="2700"/>
              <a:t>Häufig keine 3D-Modelle nötig, da die echte Welt sichtbar ist und darüber „nur“ Handlungs-Hinweise eingeblendet werden</a:t>
            </a:r>
          </a:p>
          <a:p>
            <a:endParaRPr lang="de-DE" sz="2700"/>
          </a:p>
          <a:p>
            <a:pPr marL="0" indent="0">
              <a:buNone/>
            </a:pPr>
            <a:br>
              <a:rPr lang="de-DE" sz="2700" b="1"/>
            </a:br>
            <a:endParaRPr lang="de-DE" sz="2700" b="1"/>
          </a:p>
          <a:p>
            <a:pPr marL="0" indent="0">
              <a:buNone/>
            </a:pPr>
            <a:r>
              <a:rPr lang="de-DE" sz="1800" b="1"/>
              <a:t>Beispiel-Kosten und</a:t>
            </a:r>
            <a:br>
              <a:rPr lang="de-DE" sz="1800" b="1"/>
            </a:br>
            <a:r>
              <a:rPr lang="de-DE" sz="1800" b="1"/>
              <a:t>Verhältnis (exemplarisch):</a:t>
            </a:r>
            <a:br>
              <a:rPr lang="de-DE" sz="1800" b="1"/>
            </a:br>
            <a:r>
              <a:rPr lang="de-DE" sz="1800"/>
              <a:t>Durch Programmierung: 65 TSD €</a:t>
            </a:r>
            <a:br>
              <a:rPr lang="de-DE" sz="1800"/>
            </a:br>
            <a:r>
              <a:rPr lang="de-DE" sz="1800"/>
              <a:t>Mit Autorenwerkzeug (erstellen lassen): 30 TSD €</a:t>
            </a:r>
            <a:br>
              <a:rPr lang="de-DE" sz="1800"/>
            </a:br>
            <a:r>
              <a:rPr lang="de-DE" sz="1800"/>
              <a:t>Mit Autorenwerkzeug (erstellen lassen): &lt; 15 TSD €</a:t>
            </a:r>
          </a:p>
        </p:txBody>
      </p:sp>
      <p:sp>
        <p:nvSpPr>
          <p:cNvPr id="12" name="Inhaltsplatzhalter 11">
            <a:extLst>
              <a:ext uri="{FF2B5EF4-FFF2-40B4-BE49-F238E27FC236}">
                <a16:creationId xmlns:a16="http://schemas.microsoft.com/office/drawing/2014/main" id="{FEA2F5C8-E6BD-4D63-A613-50D2C55E4CE0}"/>
              </a:ext>
            </a:extLst>
          </p:cNvPr>
          <p:cNvSpPr>
            <a:spLocks noGrp="1"/>
          </p:cNvSpPr>
          <p:nvPr>
            <p:ph sz="half" idx="2"/>
          </p:nvPr>
        </p:nvSpPr>
        <p:spPr>
          <a:xfrm>
            <a:off x="6780398" y="2111505"/>
            <a:ext cx="5159000" cy="6544089"/>
          </a:xfrm>
        </p:spPr>
        <p:txBody>
          <a:bodyPr/>
          <a:lstStyle/>
          <a:p>
            <a:pPr marL="0" indent="0">
              <a:buNone/>
            </a:pPr>
            <a:r>
              <a:rPr lang="de-DE" sz="2700" b="1">
                <a:solidFill>
                  <a:srgbClr val="27A7B6"/>
                </a:solidFill>
              </a:rPr>
              <a:t>Virtual Reality</a:t>
            </a:r>
          </a:p>
          <a:p>
            <a:r>
              <a:rPr lang="de-DE" sz="2700"/>
              <a:t>Aufwendiger als 360°</a:t>
            </a:r>
          </a:p>
          <a:p>
            <a:r>
              <a:rPr lang="de-DE" sz="2700"/>
              <a:t>3D-Modelle können gescannt, beauftragt oder gekauft werden („Stock“-Datenbank) </a:t>
            </a:r>
          </a:p>
          <a:p>
            <a:r>
              <a:rPr lang="de-DE" sz="2700"/>
              <a:t>Mehrkosten zahlen sich z.B. durch „Muscle Memory“ aus</a:t>
            </a:r>
          </a:p>
          <a:p>
            <a:pPr marL="0" indent="0">
              <a:buNone/>
            </a:pPr>
            <a:br>
              <a:rPr lang="de-DE" sz="2700"/>
            </a:br>
            <a:br>
              <a:rPr lang="de-DE" sz="2700"/>
            </a:br>
            <a:br>
              <a:rPr lang="de-DE" sz="2700"/>
            </a:br>
            <a:r>
              <a:rPr lang="de-DE" sz="1800" b="1"/>
              <a:t>Beispiel-Kosten und</a:t>
            </a:r>
            <a:br>
              <a:rPr lang="de-DE" sz="1800" b="1"/>
            </a:br>
            <a:r>
              <a:rPr lang="de-DE" sz="1800" b="1"/>
              <a:t>Verhältnis (exemplarisch):</a:t>
            </a:r>
            <a:br>
              <a:rPr lang="de-DE" sz="1800" b="1"/>
            </a:br>
            <a:r>
              <a:rPr lang="de-DE" sz="1800"/>
              <a:t>Durch Programmierung: 85 TSD €</a:t>
            </a:r>
            <a:br>
              <a:rPr lang="de-DE" sz="1800"/>
            </a:br>
            <a:r>
              <a:rPr lang="de-DE" sz="1800"/>
              <a:t>Mit Autorenwerkzeug (erstellen lassen): 40 TSD €</a:t>
            </a:r>
            <a:br>
              <a:rPr lang="de-DE" sz="1800"/>
            </a:br>
            <a:r>
              <a:rPr lang="de-DE" sz="1800"/>
              <a:t>Mit Autorenwerkzeug (erstellen lassen): &lt; 20 TSD €</a:t>
            </a:r>
          </a:p>
        </p:txBody>
      </p:sp>
      <p:sp>
        <p:nvSpPr>
          <p:cNvPr id="11" name="Inhaltsplatzhalter 10">
            <a:extLst>
              <a:ext uri="{FF2B5EF4-FFF2-40B4-BE49-F238E27FC236}">
                <a16:creationId xmlns:a16="http://schemas.microsoft.com/office/drawing/2014/main" id="{BB37D272-676F-43C7-9785-E3B3F43F2CB0}"/>
              </a:ext>
            </a:extLst>
          </p:cNvPr>
          <p:cNvSpPr>
            <a:spLocks noGrp="1"/>
          </p:cNvSpPr>
          <p:nvPr>
            <p:ph sz="half" idx="1"/>
          </p:nvPr>
        </p:nvSpPr>
        <p:spPr>
          <a:xfrm>
            <a:off x="1078487" y="2111505"/>
            <a:ext cx="5159000" cy="6544089"/>
          </a:xfrm>
        </p:spPr>
        <p:txBody>
          <a:bodyPr/>
          <a:lstStyle/>
          <a:p>
            <a:pPr>
              <a:buNone/>
            </a:pPr>
            <a:r>
              <a:rPr lang="de-DE" sz="2700" b="1">
                <a:solidFill>
                  <a:srgbClr val="27A7B6"/>
                </a:solidFill>
              </a:rPr>
              <a:t>360°</a:t>
            </a:r>
          </a:p>
          <a:p>
            <a:r>
              <a:rPr lang="de-DE" sz="2700"/>
              <a:t>Keine 3D-Modelle nötig</a:t>
            </a:r>
          </a:p>
          <a:p>
            <a:r>
              <a:rPr lang="de-DE" sz="2700"/>
              <a:t>Rundum-Fotos &amp; Videos können mit günstigen Kameras selbst aufgenommen werden</a:t>
            </a:r>
          </a:p>
          <a:p>
            <a:r>
              <a:rPr lang="de-DE" sz="2700"/>
              <a:t>Kann bequem auch am PC-Bildschirm verwendet werden</a:t>
            </a:r>
          </a:p>
          <a:p>
            <a:pPr marL="0" indent="0">
              <a:buNone/>
            </a:pPr>
            <a:br>
              <a:rPr lang="de-DE" sz="2700"/>
            </a:br>
            <a:br>
              <a:rPr lang="de-DE" sz="2700"/>
            </a:br>
            <a:br>
              <a:rPr lang="de-DE" sz="2700"/>
            </a:br>
            <a:r>
              <a:rPr lang="de-DE" sz="1800" b="1"/>
              <a:t>Beispiel-Kosten und</a:t>
            </a:r>
            <a:br>
              <a:rPr lang="de-DE" sz="1800" b="1"/>
            </a:br>
            <a:r>
              <a:rPr lang="de-DE" sz="1800" b="1"/>
              <a:t>Verhältnis (exemplarisch):</a:t>
            </a:r>
            <a:br>
              <a:rPr lang="de-DE" sz="1800"/>
            </a:br>
            <a:r>
              <a:rPr lang="de-DE" sz="1800"/>
              <a:t>Durch Programmierung: 45 TSD €</a:t>
            </a:r>
            <a:br>
              <a:rPr lang="de-DE" sz="1800"/>
            </a:br>
            <a:r>
              <a:rPr lang="de-DE" sz="1800"/>
              <a:t>Mit Autorenwerkzeug (erstellen lassen): 20 TSD €</a:t>
            </a:r>
            <a:br>
              <a:rPr lang="de-DE" sz="1800"/>
            </a:br>
            <a:r>
              <a:rPr lang="de-DE" sz="1800"/>
              <a:t>Mit Autorenwerkzeug (selbst erstellen): &lt; 10 TSD €</a:t>
            </a:r>
          </a:p>
        </p:txBody>
      </p:sp>
      <p:sp>
        <p:nvSpPr>
          <p:cNvPr id="10" name="Titel 9">
            <a:extLst>
              <a:ext uri="{FF2B5EF4-FFF2-40B4-BE49-F238E27FC236}">
                <a16:creationId xmlns:a16="http://schemas.microsoft.com/office/drawing/2014/main" id="{4D14BE2B-990D-4FB1-8719-2FC5351BE622}"/>
              </a:ext>
            </a:extLst>
          </p:cNvPr>
          <p:cNvSpPr>
            <a:spLocks noGrp="1"/>
          </p:cNvSpPr>
          <p:nvPr>
            <p:ph type="title"/>
          </p:nvPr>
        </p:nvSpPr>
        <p:spPr/>
        <p:txBody>
          <a:bodyPr/>
          <a:lstStyle/>
          <a:p>
            <a:r>
              <a:rPr lang="de-DE">
                <a:solidFill>
                  <a:srgbClr val="303E3F"/>
                </a:solidFill>
              </a:rPr>
              <a:t>Vergleich: Erstellung</a:t>
            </a:r>
          </a:p>
        </p:txBody>
      </p:sp>
    </p:spTree>
    <p:extLst>
      <p:ext uri="{BB962C8B-B14F-4D97-AF65-F5344CB8AC3E}">
        <p14:creationId xmlns:p14="http://schemas.microsoft.com/office/powerpoint/2010/main" val="10601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fade">
                                      <p:cBhvr>
                                        <p:cTn id="37" dur="5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fade">
                                      <p:cBhvr>
                                        <p:cTn id="42" dur="500"/>
                                        <p:tgtEl>
                                          <p:spTgt spid="1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animEffect transition="in" filter="fade">
                                      <p:cBhvr>
                                        <p:cTn id="47" dur="500"/>
                                        <p:tgtEl>
                                          <p:spTgt spid="12">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xEl>
                                              <p:pRg st="4" end="4"/>
                                            </p:txEl>
                                          </p:spTgt>
                                        </p:tgtEl>
                                        <p:attrNameLst>
                                          <p:attrName>style.visibility</p:attrName>
                                        </p:attrNameLst>
                                      </p:cBhvr>
                                      <p:to>
                                        <p:strVal val="visible"/>
                                      </p:to>
                                    </p:set>
                                    <p:animEffect transition="in" filter="fade">
                                      <p:cBhvr>
                                        <p:cTn id="52" dur="500"/>
                                        <p:tgtEl>
                                          <p:spTgt spid="12">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fade">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xEl>
                                              <p:pRg st="1" end="1"/>
                                            </p:txEl>
                                          </p:spTgt>
                                        </p:tgtEl>
                                        <p:attrNameLst>
                                          <p:attrName>style.visibility</p:attrName>
                                        </p:attrNameLst>
                                      </p:cBhvr>
                                      <p:to>
                                        <p:strVal val="visible"/>
                                      </p:to>
                                    </p:set>
                                    <p:animEffect transition="in" filter="fade">
                                      <p:cBhvr>
                                        <p:cTn id="62" dur="500"/>
                                        <p:tgtEl>
                                          <p:spTgt spid="1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4">
                                            <p:txEl>
                                              <p:pRg st="2" end="2"/>
                                            </p:txEl>
                                          </p:spTgt>
                                        </p:tgtEl>
                                        <p:attrNameLst>
                                          <p:attrName>style.visibility</p:attrName>
                                        </p:attrNameLst>
                                      </p:cBhvr>
                                      <p:to>
                                        <p:strVal val="visible"/>
                                      </p:to>
                                    </p:set>
                                    <p:animEffect transition="in" filter="fade">
                                      <p:cBhvr>
                                        <p:cTn id="67" dur="500"/>
                                        <p:tgtEl>
                                          <p:spTgt spid="1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
                                            <p:txEl>
                                              <p:pRg st="4" end="4"/>
                                            </p:txEl>
                                          </p:spTgt>
                                        </p:tgtEl>
                                        <p:attrNameLst>
                                          <p:attrName>style.visibility</p:attrName>
                                        </p:attrNameLst>
                                      </p:cBhvr>
                                      <p:to>
                                        <p:strVal val="visible"/>
                                      </p:to>
                                    </p:set>
                                    <p:animEffect transition="in" filter="fade">
                                      <p:cBhvr>
                                        <p:cTn id="72" dur="500"/>
                                        <p:tgtEl>
                                          <p:spTgt spid="1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xEl>
                                              <p:pRg st="5" end="5"/>
                                            </p:txEl>
                                          </p:spTgt>
                                        </p:tgtEl>
                                        <p:attrNameLst>
                                          <p:attrName>style.visibility</p:attrName>
                                        </p:attrNameLst>
                                      </p:cBhvr>
                                      <p:to>
                                        <p:strVal val="visible"/>
                                      </p:to>
                                    </p:set>
                                    <p:animEffect transition="in" filter="fade">
                                      <p:cBhvr>
                                        <p:cTn id="7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2" grpId="0" build="p"/>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abgerundete Ecken 3">
            <a:extLst>
              <a:ext uri="{FF2B5EF4-FFF2-40B4-BE49-F238E27FC236}">
                <a16:creationId xmlns:a16="http://schemas.microsoft.com/office/drawing/2014/main" id="{DC286D28-A59D-3617-A4D0-BB65E24AF0DA}"/>
              </a:ext>
            </a:extLst>
          </p:cNvPr>
          <p:cNvSpPr/>
          <p:nvPr/>
        </p:nvSpPr>
        <p:spPr>
          <a:xfrm>
            <a:off x="12148857" y="3675435"/>
            <a:ext cx="5111452" cy="4806529"/>
          </a:xfrm>
          <a:prstGeom prst="roundRect">
            <a:avLst>
              <a:gd name="adj" fmla="val 3994"/>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highlight>
                <a:srgbClr val="FFFF00"/>
              </a:highlight>
              <a:latin typeface="+mj-lt"/>
            </a:endParaRPr>
          </a:p>
        </p:txBody>
      </p:sp>
      <p:sp>
        <p:nvSpPr>
          <p:cNvPr id="6" name="Rechteck: abgerundete Ecken 5">
            <a:extLst>
              <a:ext uri="{FF2B5EF4-FFF2-40B4-BE49-F238E27FC236}">
                <a16:creationId xmlns:a16="http://schemas.microsoft.com/office/drawing/2014/main" id="{DC61EBC0-3237-56F3-8574-8519ADF01722}"/>
              </a:ext>
            </a:extLst>
          </p:cNvPr>
          <p:cNvSpPr/>
          <p:nvPr/>
        </p:nvSpPr>
        <p:spPr>
          <a:xfrm>
            <a:off x="6760485" y="3673898"/>
            <a:ext cx="5111452" cy="4806529"/>
          </a:xfrm>
          <a:prstGeom prst="roundRect">
            <a:avLst>
              <a:gd name="adj" fmla="val 3994"/>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highlight>
                <a:srgbClr val="FFFF00"/>
              </a:highlight>
              <a:latin typeface="+mj-lt"/>
            </a:endParaRPr>
          </a:p>
        </p:txBody>
      </p:sp>
      <p:sp>
        <p:nvSpPr>
          <p:cNvPr id="11" name="Rechteck: abgerundete Ecken 10">
            <a:extLst>
              <a:ext uri="{FF2B5EF4-FFF2-40B4-BE49-F238E27FC236}">
                <a16:creationId xmlns:a16="http://schemas.microsoft.com/office/drawing/2014/main" id="{6FEE028C-DA33-BAEC-8A28-5683802ACDC9}"/>
              </a:ext>
            </a:extLst>
          </p:cNvPr>
          <p:cNvSpPr/>
          <p:nvPr/>
        </p:nvSpPr>
        <p:spPr>
          <a:xfrm>
            <a:off x="1300181" y="3673899"/>
            <a:ext cx="5111452" cy="4806529"/>
          </a:xfrm>
          <a:prstGeom prst="roundRect">
            <a:avLst>
              <a:gd name="adj" fmla="val 3994"/>
            </a:avLst>
          </a:prstGeom>
          <a:solidFill>
            <a:schemeClr val="bg1"/>
          </a:solidFill>
          <a:ln>
            <a:noFill/>
          </a:ln>
          <a:effectLst>
            <a:outerShdw blurRad="127000" dist="50800" dir="2700000" algn="tl" rotWithShape="0">
              <a:schemeClr val="accent4">
                <a:alpha val="4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de-DE" sz="2800">
              <a:highlight>
                <a:srgbClr val="FFFF00"/>
              </a:highlight>
              <a:latin typeface="+mj-lt"/>
            </a:endParaRPr>
          </a:p>
        </p:txBody>
      </p:sp>
      <p:pic>
        <p:nvPicPr>
          <p:cNvPr id="7" name="Grafik 6">
            <a:extLst>
              <a:ext uri="{FF2B5EF4-FFF2-40B4-BE49-F238E27FC236}">
                <a16:creationId xmlns:a16="http://schemas.microsoft.com/office/drawing/2014/main" id="{0C7E6705-D3E1-83B5-CD91-FD7BEEE6699D}"/>
              </a:ext>
            </a:extLst>
          </p:cNvPr>
          <p:cNvPicPr>
            <a:picLocks noChangeAspect="1"/>
          </p:cNvPicPr>
          <p:nvPr/>
        </p:nvPicPr>
        <p:blipFill>
          <a:blip r:embed="rId3"/>
          <a:srcRect/>
          <a:stretch/>
        </p:blipFill>
        <p:spPr>
          <a:xfrm>
            <a:off x="12731730" y="4126689"/>
            <a:ext cx="4107977" cy="2403167"/>
          </a:xfrm>
          <a:prstGeom prst="rect">
            <a:avLst/>
          </a:prstGeom>
        </p:spPr>
      </p:pic>
      <p:pic>
        <p:nvPicPr>
          <p:cNvPr id="14" name="Content Placeholder 13">
            <a:extLst>
              <a:ext uri="{FF2B5EF4-FFF2-40B4-BE49-F238E27FC236}">
                <a16:creationId xmlns:a16="http://schemas.microsoft.com/office/drawing/2014/main" id="{EB392E67-7407-6836-EE35-C0FA40CF3C83}"/>
              </a:ext>
            </a:extLst>
          </p:cNvPr>
          <p:cNvPicPr>
            <a:picLocks noGrp="1" noChangeAspect="1"/>
          </p:cNvPicPr>
          <p:nvPr>
            <p:ph idx="16"/>
          </p:nvPr>
        </p:nvPicPr>
        <p:blipFill>
          <a:blip r:embed="rId4"/>
          <a:srcRect/>
          <a:stretch/>
        </p:blipFill>
        <p:spPr>
          <a:xfrm>
            <a:off x="12622875" y="4040402"/>
            <a:ext cx="4278957" cy="3631765"/>
          </a:xfrm>
        </p:spPr>
      </p:pic>
      <p:sp>
        <p:nvSpPr>
          <p:cNvPr id="27" name="Text Placeholder 1">
            <a:extLst>
              <a:ext uri="{FF2B5EF4-FFF2-40B4-BE49-F238E27FC236}">
                <a16:creationId xmlns:a16="http://schemas.microsoft.com/office/drawing/2014/main" id="{C45FA783-2658-C4D7-5E67-45332B49DD31}"/>
              </a:ext>
            </a:extLst>
          </p:cNvPr>
          <p:cNvSpPr>
            <a:spLocks noGrp="1"/>
          </p:cNvSpPr>
          <p:nvPr>
            <p:ph type="body" sz="quarter" idx="14"/>
          </p:nvPr>
        </p:nvSpPr>
        <p:spPr/>
        <p:txBody>
          <a:bodyPr/>
          <a:lstStyle/>
          <a:p>
            <a:r>
              <a:rPr lang="en-US"/>
              <a:t>VR Headsets</a:t>
            </a:r>
          </a:p>
        </p:txBody>
      </p:sp>
      <p:sp>
        <p:nvSpPr>
          <p:cNvPr id="29" name="Text Placeholder 2">
            <a:extLst>
              <a:ext uri="{FF2B5EF4-FFF2-40B4-BE49-F238E27FC236}">
                <a16:creationId xmlns:a16="http://schemas.microsoft.com/office/drawing/2014/main" id="{13D16963-9116-8E7A-0B76-B57F7FD135C2}"/>
              </a:ext>
            </a:extLst>
          </p:cNvPr>
          <p:cNvSpPr>
            <a:spLocks noGrp="1"/>
          </p:cNvSpPr>
          <p:nvPr>
            <p:ph type="body" sz="quarter" idx="15"/>
          </p:nvPr>
        </p:nvSpPr>
        <p:spPr/>
        <p:txBody>
          <a:bodyPr/>
          <a:lstStyle/>
          <a:p>
            <a:r>
              <a:rPr lang="en-US"/>
              <a:t>AR Headsets</a:t>
            </a:r>
          </a:p>
        </p:txBody>
      </p:sp>
      <p:sp>
        <p:nvSpPr>
          <p:cNvPr id="31" name="Text Placeholder 3">
            <a:extLst>
              <a:ext uri="{FF2B5EF4-FFF2-40B4-BE49-F238E27FC236}">
                <a16:creationId xmlns:a16="http://schemas.microsoft.com/office/drawing/2014/main" id="{2E2CB878-9473-1C70-5406-097A02F982C6}"/>
              </a:ext>
            </a:extLst>
          </p:cNvPr>
          <p:cNvSpPr>
            <a:spLocks noGrp="1"/>
          </p:cNvSpPr>
          <p:nvPr>
            <p:ph type="body" sz="quarter" idx="17"/>
          </p:nvPr>
        </p:nvSpPr>
        <p:spPr/>
        <p:txBody>
          <a:bodyPr/>
          <a:lstStyle/>
          <a:p>
            <a:r>
              <a:rPr lang="en-US" err="1"/>
              <a:t>Webbrowser</a:t>
            </a:r>
            <a:r>
              <a:rPr lang="en-US"/>
              <a:t> / PC-App</a:t>
            </a:r>
          </a:p>
        </p:txBody>
      </p:sp>
      <p:pic>
        <p:nvPicPr>
          <p:cNvPr id="8" name="Content Placeholder 7">
            <a:extLst>
              <a:ext uri="{FF2B5EF4-FFF2-40B4-BE49-F238E27FC236}">
                <a16:creationId xmlns:a16="http://schemas.microsoft.com/office/drawing/2014/main" id="{BB95CB2C-86D3-BDDE-417D-204B2DC009BC}"/>
              </a:ext>
            </a:extLst>
          </p:cNvPr>
          <p:cNvPicPr>
            <a:picLocks noGrp="1" noChangeAspect="1"/>
          </p:cNvPicPr>
          <p:nvPr>
            <p:ph idx="1"/>
          </p:nvPr>
        </p:nvPicPr>
        <p:blipFill rotWithShape="1">
          <a:blip r:embed="rId5"/>
          <a:srcRect l="8813" t="-1330" r="6009" b="38895"/>
          <a:stretch/>
        </p:blipFill>
        <p:spPr>
          <a:xfrm>
            <a:off x="1459117" y="4220651"/>
            <a:ext cx="4774994" cy="2808820"/>
          </a:xfrm>
        </p:spPr>
      </p:pic>
      <p:pic>
        <p:nvPicPr>
          <p:cNvPr id="10" name="Content Placeholder 9">
            <a:extLst>
              <a:ext uri="{FF2B5EF4-FFF2-40B4-BE49-F238E27FC236}">
                <a16:creationId xmlns:a16="http://schemas.microsoft.com/office/drawing/2014/main" id="{F10A9A24-7651-C0B1-14B5-625169840134}"/>
              </a:ext>
            </a:extLst>
          </p:cNvPr>
          <p:cNvPicPr>
            <a:picLocks noGrp="1" noChangeAspect="1"/>
          </p:cNvPicPr>
          <p:nvPr>
            <p:ph idx="12"/>
          </p:nvPr>
        </p:nvPicPr>
        <p:blipFill rotWithShape="1">
          <a:blip r:embed="rId6"/>
          <a:stretch/>
        </p:blipFill>
        <p:spPr>
          <a:xfrm>
            <a:off x="6564567" y="3198681"/>
            <a:ext cx="5760015" cy="4852760"/>
          </a:xfrm>
        </p:spPr>
      </p:pic>
      <p:sp>
        <p:nvSpPr>
          <p:cNvPr id="2" name="Fußzeilenplatzhalter 1">
            <a:extLst>
              <a:ext uri="{FF2B5EF4-FFF2-40B4-BE49-F238E27FC236}">
                <a16:creationId xmlns:a16="http://schemas.microsoft.com/office/drawing/2014/main" id="{AF49A8B6-20E6-923C-6988-4578FE055222}"/>
              </a:ext>
            </a:extLst>
          </p:cNvPr>
          <p:cNvSpPr>
            <a:spLocks noGrp="1"/>
          </p:cNvSpPr>
          <p:nvPr>
            <p:ph type="ftr" sz="quarter" idx="3"/>
          </p:nvPr>
        </p:nvSpPr>
        <p:spPr/>
        <p:txBody>
          <a:bodyPr/>
          <a:lstStyle/>
          <a:p>
            <a:r>
              <a:rPr lang="de-DE"/>
              <a:t>Confidential</a:t>
            </a:r>
          </a:p>
        </p:txBody>
      </p:sp>
      <p:sp>
        <p:nvSpPr>
          <p:cNvPr id="3" name="Foliennummernplatzhalter 2">
            <a:extLst>
              <a:ext uri="{FF2B5EF4-FFF2-40B4-BE49-F238E27FC236}">
                <a16:creationId xmlns:a16="http://schemas.microsoft.com/office/drawing/2014/main" id="{3CB61D27-9D46-8DF2-CD73-B0A1B97A3BF6}"/>
              </a:ext>
            </a:extLst>
          </p:cNvPr>
          <p:cNvSpPr>
            <a:spLocks noGrp="1"/>
          </p:cNvSpPr>
          <p:nvPr>
            <p:ph type="sldNum" sz="quarter" idx="4"/>
          </p:nvPr>
        </p:nvSpPr>
        <p:spPr/>
        <p:txBody>
          <a:bodyPr/>
          <a:lstStyle/>
          <a:p>
            <a:fld id="{3A5BA11C-165E-42F1-81A1-D7D123A5606A}" type="slidenum">
              <a:rPr lang="de-DE" smtClean="0"/>
              <a:pPr/>
              <a:t>9</a:t>
            </a:fld>
            <a:endParaRPr lang="de-DE"/>
          </a:p>
        </p:txBody>
      </p:sp>
      <p:sp>
        <p:nvSpPr>
          <p:cNvPr id="5" name="Titel 4">
            <a:extLst>
              <a:ext uri="{FF2B5EF4-FFF2-40B4-BE49-F238E27FC236}">
                <a16:creationId xmlns:a16="http://schemas.microsoft.com/office/drawing/2014/main" id="{53F9DD0D-0B09-9EB3-49C4-ACDB46642E34}"/>
              </a:ext>
            </a:extLst>
          </p:cNvPr>
          <p:cNvSpPr>
            <a:spLocks noGrp="1"/>
          </p:cNvSpPr>
          <p:nvPr>
            <p:ph type="title"/>
          </p:nvPr>
        </p:nvSpPr>
        <p:spPr/>
        <p:txBody>
          <a:bodyPr/>
          <a:lstStyle/>
          <a:p>
            <a:r>
              <a:rPr lang="de-DE"/>
              <a:t>Unterstütze Geräte</a:t>
            </a:r>
          </a:p>
        </p:txBody>
      </p:sp>
      <p:sp>
        <p:nvSpPr>
          <p:cNvPr id="18" name="Text Placeholder 17">
            <a:extLst>
              <a:ext uri="{FF2B5EF4-FFF2-40B4-BE49-F238E27FC236}">
                <a16:creationId xmlns:a16="http://schemas.microsoft.com/office/drawing/2014/main" id="{11696799-B5D9-CC6C-C089-0EC89A597B7A}"/>
              </a:ext>
            </a:extLst>
          </p:cNvPr>
          <p:cNvSpPr>
            <a:spLocks noGrp="1"/>
          </p:cNvSpPr>
          <p:nvPr>
            <p:ph type="body" sz="quarter" idx="10"/>
          </p:nvPr>
        </p:nvSpPr>
        <p:spPr/>
        <p:txBody>
          <a:bodyPr/>
          <a:lstStyle/>
          <a:p>
            <a:r>
              <a:rPr lang="en-DE"/>
              <a:t>3spin Learning</a:t>
            </a:r>
          </a:p>
        </p:txBody>
      </p:sp>
      <p:sp>
        <p:nvSpPr>
          <p:cNvPr id="19" name="Inhaltsplatzhalter 4">
            <a:extLst>
              <a:ext uri="{FF2B5EF4-FFF2-40B4-BE49-F238E27FC236}">
                <a16:creationId xmlns:a16="http://schemas.microsoft.com/office/drawing/2014/main" id="{6D11F7BE-AF82-9510-D528-F8E079B8F41E}"/>
              </a:ext>
            </a:extLst>
          </p:cNvPr>
          <p:cNvSpPr txBox="1">
            <a:spLocks/>
          </p:cNvSpPr>
          <p:nvPr/>
        </p:nvSpPr>
        <p:spPr>
          <a:xfrm>
            <a:off x="2022469" y="7518199"/>
            <a:ext cx="3797936" cy="848417"/>
          </a:xfrm>
          <a:prstGeom prst="rect">
            <a:avLst/>
          </a:prstGeom>
        </p:spPr>
        <p:txBody>
          <a:bodyPr vert="horz" wrap="square" lIns="140442" tIns="70221" rIns="140442" bIns="70221" rtlCol="0">
            <a:spAutoFit/>
          </a:bodyPr>
          <a:lstStyle>
            <a:lvl1pPr marL="457193" indent="-45719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lnSpc>
                <a:spcPct val="120000"/>
              </a:lnSpc>
              <a:spcBef>
                <a:spcPts val="0"/>
              </a:spcBef>
              <a:spcAft>
                <a:spcPts val="2000"/>
              </a:spcAft>
              <a:buFont typeface="Arial" panose="020B0604020202020204" pitchFamily="34" charset="0"/>
              <a:buNone/>
            </a:pPr>
            <a:r>
              <a:rPr lang="en-US" sz="2000" err="1"/>
              <a:t>z.B.</a:t>
            </a:r>
            <a:r>
              <a:rPr lang="en-US" sz="2000"/>
              <a:t> Meta Quest 3, Pico Neo 4E, Apple Vision Pro (auf </a:t>
            </a:r>
            <a:r>
              <a:rPr lang="en-US" sz="2000" err="1"/>
              <a:t>Anfrage</a:t>
            </a:r>
            <a:r>
              <a:rPr lang="en-US" sz="2000"/>
              <a:t>)</a:t>
            </a:r>
          </a:p>
        </p:txBody>
      </p:sp>
      <p:sp>
        <p:nvSpPr>
          <p:cNvPr id="20" name="Inhaltsplatzhalter 4">
            <a:extLst>
              <a:ext uri="{FF2B5EF4-FFF2-40B4-BE49-F238E27FC236}">
                <a16:creationId xmlns:a16="http://schemas.microsoft.com/office/drawing/2014/main" id="{010BFD91-065A-FB71-9D0B-CEA4F4365DFD}"/>
              </a:ext>
            </a:extLst>
          </p:cNvPr>
          <p:cNvSpPr txBox="1">
            <a:spLocks/>
          </p:cNvSpPr>
          <p:nvPr/>
        </p:nvSpPr>
        <p:spPr>
          <a:xfrm>
            <a:off x="7064695" y="7379844"/>
            <a:ext cx="4503032" cy="848417"/>
          </a:xfrm>
          <a:prstGeom prst="rect">
            <a:avLst/>
          </a:prstGeom>
        </p:spPr>
        <p:txBody>
          <a:bodyPr vert="horz" wrap="square" lIns="140442" tIns="70221" rIns="140442" bIns="70221" rtlCol="0" anchor="t">
            <a:spAutoFit/>
          </a:bodyPr>
          <a:lstStyle>
            <a:lvl1pPr marL="457193" indent="-45719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lnSpc>
                <a:spcPct val="120000"/>
              </a:lnSpc>
              <a:spcBef>
                <a:spcPts val="0"/>
              </a:spcBef>
              <a:spcAft>
                <a:spcPts val="2000"/>
              </a:spcAft>
              <a:buFont typeface="Arial" panose="020B0604020202020204" pitchFamily="34" charset="0"/>
              <a:buNone/>
            </a:pPr>
            <a:r>
              <a:rPr lang="en-US" sz="2000" err="1"/>
              <a:t>z.B.</a:t>
            </a:r>
            <a:r>
              <a:rPr lang="en-US" sz="2000"/>
              <a:t> Meta Quest 3, Microsoft HoloLens 2, Apple Vision Pro (auf </a:t>
            </a:r>
            <a:r>
              <a:rPr lang="en-US" sz="2000" err="1"/>
              <a:t>Anfrage</a:t>
            </a:r>
            <a:r>
              <a:rPr lang="en-US" sz="2000"/>
              <a:t>)</a:t>
            </a:r>
          </a:p>
        </p:txBody>
      </p:sp>
      <p:sp>
        <p:nvSpPr>
          <p:cNvPr id="22" name="Inhaltsplatzhalter 4">
            <a:extLst>
              <a:ext uri="{FF2B5EF4-FFF2-40B4-BE49-F238E27FC236}">
                <a16:creationId xmlns:a16="http://schemas.microsoft.com/office/drawing/2014/main" id="{0F72E024-C880-0CF1-D334-329431631529}"/>
              </a:ext>
            </a:extLst>
          </p:cNvPr>
          <p:cNvSpPr txBox="1">
            <a:spLocks/>
          </p:cNvSpPr>
          <p:nvPr/>
        </p:nvSpPr>
        <p:spPr>
          <a:xfrm>
            <a:off x="13109995" y="7811898"/>
            <a:ext cx="3189176" cy="479085"/>
          </a:xfrm>
          <a:prstGeom prst="rect">
            <a:avLst/>
          </a:prstGeom>
        </p:spPr>
        <p:txBody>
          <a:bodyPr vert="horz" wrap="square" lIns="140442" tIns="70221" rIns="140442" bIns="70221" rtlCol="0">
            <a:spAutoFit/>
          </a:bodyPr>
          <a:lstStyle>
            <a:lvl1pPr marL="457193" indent="-45719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lnSpc>
                <a:spcPct val="120000"/>
              </a:lnSpc>
              <a:spcBef>
                <a:spcPts val="0"/>
              </a:spcBef>
              <a:spcAft>
                <a:spcPts val="2000"/>
              </a:spcAft>
              <a:buFont typeface="Arial" panose="020B0604020202020204" pitchFamily="34" charset="0"/>
              <a:buNone/>
            </a:pPr>
            <a:r>
              <a:rPr lang="en-US" sz="2000"/>
              <a:t>Browser </a:t>
            </a:r>
            <a:r>
              <a:rPr lang="en-US" sz="2000" err="1"/>
              <a:t>oder</a:t>
            </a:r>
            <a:r>
              <a:rPr lang="en-US" sz="2000"/>
              <a:t> Windows App</a:t>
            </a:r>
          </a:p>
        </p:txBody>
      </p:sp>
      <p:sp>
        <p:nvSpPr>
          <p:cNvPr id="9" name="Inhaltsplatzhalter 4">
            <a:hlinkClick r:id="rId7"/>
            <a:extLst>
              <a:ext uri="{FF2B5EF4-FFF2-40B4-BE49-F238E27FC236}">
                <a16:creationId xmlns:a16="http://schemas.microsoft.com/office/drawing/2014/main" id="{66352D31-01DF-2172-FAB5-BCFDC23B9C68}"/>
              </a:ext>
            </a:extLst>
          </p:cNvPr>
          <p:cNvSpPr txBox="1">
            <a:spLocks/>
          </p:cNvSpPr>
          <p:nvPr/>
        </p:nvSpPr>
        <p:spPr>
          <a:xfrm>
            <a:off x="5554764" y="9165005"/>
            <a:ext cx="7779619" cy="613994"/>
          </a:xfrm>
          <a:prstGeom prst="rect">
            <a:avLst/>
          </a:prstGeom>
        </p:spPr>
        <p:txBody>
          <a:bodyPr vert="horz" wrap="square" lIns="140442" tIns="70221" rIns="140442" bIns="70221" rtlCol="0">
            <a:spAutoFit/>
          </a:bodyPr>
          <a:lstStyle>
            <a:lvl1pPr marL="457193" indent="-45719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1pPr>
            <a:lvl2pPr marL="1141068" indent="-438873"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2pPr>
            <a:lvl3pPr marL="1755492" indent="-351099" algn="l" defTabSz="702198" rtl="0" eaLnBrk="1" latinLnBrk="0" hangingPunct="1">
              <a:spcBef>
                <a:spcPct val="20000"/>
              </a:spcBef>
              <a:buFont typeface="Arial"/>
              <a:buChar char="•"/>
              <a:defRPr sz="2400" kern="1200">
                <a:solidFill>
                  <a:srgbClr val="303E3F"/>
                </a:solidFill>
                <a:latin typeface="+mn-lt"/>
                <a:ea typeface="+mn-ea"/>
                <a:cs typeface="+mn-cs"/>
              </a:defRPr>
            </a:lvl3pPr>
            <a:lvl4pPr marL="2457688"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4pPr>
            <a:lvl5pPr marL="3159886" indent="-351099" algn="l" defTabSz="702198" rtl="0" eaLnBrk="1" latinLnBrk="0" hangingPunct="1">
              <a:spcBef>
                <a:spcPct val="20000"/>
              </a:spcBef>
              <a:buFont typeface="Arial" panose="020B0604020202020204" pitchFamily="34" charset="0"/>
              <a:buChar char="•"/>
              <a:defRPr sz="2400" kern="1200">
                <a:solidFill>
                  <a:srgbClr val="303E3F"/>
                </a:solidFill>
                <a:latin typeface="+mn-lt"/>
                <a:ea typeface="+mn-ea"/>
                <a:cs typeface="+mn-cs"/>
              </a:defRPr>
            </a:lvl5pPr>
            <a:lvl6pPr marL="3862084" indent="-351099" algn="l" defTabSz="702198" rtl="0" eaLnBrk="1" latinLnBrk="0" hangingPunct="1">
              <a:spcBef>
                <a:spcPct val="20000"/>
              </a:spcBef>
              <a:buFont typeface="Arial"/>
              <a:buChar char="•"/>
              <a:defRPr sz="3099" kern="1200">
                <a:solidFill>
                  <a:schemeClr val="tx1"/>
                </a:solidFill>
                <a:latin typeface="+mn-lt"/>
                <a:ea typeface="+mn-ea"/>
                <a:cs typeface="+mn-cs"/>
              </a:defRPr>
            </a:lvl6pPr>
            <a:lvl7pPr marL="4564279" indent="-351099" algn="l" defTabSz="702198" rtl="0" eaLnBrk="1" latinLnBrk="0" hangingPunct="1">
              <a:spcBef>
                <a:spcPct val="20000"/>
              </a:spcBef>
              <a:buFont typeface="Arial"/>
              <a:buChar char="•"/>
              <a:defRPr sz="3099" kern="1200">
                <a:solidFill>
                  <a:schemeClr val="tx1"/>
                </a:solidFill>
                <a:latin typeface="+mn-lt"/>
                <a:ea typeface="+mn-ea"/>
                <a:cs typeface="+mn-cs"/>
              </a:defRPr>
            </a:lvl7pPr>
            <a:lvl8pPr marL="5266475" indent="-351099" algn="l" defTabSz="702198" rtl="0" eaLnBrk="1" latinLnBrk="0" hangingPunct="1">
              <a:spcBef>
                <a:spcPct val="20000"/>
              </a:spcBef>
              <a:buFont typeface="Arial"/>
              <a:buChar char="•"/>
              <a:defRPr sz="3099" kern="1200">
                <a:solidFill>
                  <a:schemeClr val="tx1"/>
                </a:solidFill>
                <a:latin typeface="+mn-lt"/>
                <a:ea typeface="+mn-ea"/>
                <a:cs typeface="+mn-cs"/>
              </a:defRPr>
            </a:lvl8pPr>
            <a:lvl9pPr marL="5968673" indent="-351099" algn="l" defTabSz="702198" rtl="0" eaLnBrk="1" latinLnBrk="0" hangingPunct="1">
              <a:spcBef>
                <a:spcPct val="20000"/>
              </a:spcBef>
              <a:buFont typeface="Arial"/>
              <a:buChar char="•"/>
              <a:defRPr sz="3099" kern="1200">
                <a:solidFill>
                  <a:schemeClr val="tx1"/>
                </a:solidFill>
                <a:latin typeface="+mn-lt"/>
                <a:ea typeface="+mn-ea"/>
                <a:cs typeface="+mn-cs"/>
              </a:defRPr>
            </a:lvl9pPr>
          </a:lstStyle>
          <a:p>
            <a:pPr marL="0" indent="0" algn="ctr">
              <a:lnSpc>
                <a:spcPct val="120000"/>
              </a:lnSpc>
              <a:spcBef>
                <a:spcPts val="0"/>
              </a:spcBef>
              <a:spcAft>
                <a:spcPts val="2000"/>
              </a:spcAft>
              <a:buFont typeface="Arial" panose="020B0604020202020204" pitchFamily="34" charset="0"/>
              <a:buNone/>
            </a:pPr>
            <a:r>
              <a:rPr lang="en-US" sz="2800" b="1" u="sng" err="1">
                <a:solidFill>
                  <a:schemeClr val="accent1"/>
                </a:solidFill>
              </a:rPr>
              <a:t>Vollständige</a:t>
            </a:r>
            <a:r>
              <a:rPr lang="en-US" sz="2800" b="1" u="sng">
                <a:solidFill>
                  <a:schemeClr val="accent1"/>
                </a:solidFill>
              </a:rPr>
              <a:t> </a:t>
            </a:r>
            <a:r>
              <a:rPr lang="en-US" sz="2800" b="1" u="sng" err="1">
                <a:solidFill>
                  <a:schemeClr val="accent1"/>
                </a:solidFill>
              </a:rPr>
              <a:t>Geräteübersicht</a:t>
            </a:r>
            <a:endParaRPr lang="en-US" sz="2800" b="1" u="sng">
              <a:solidFill>
                <a:schemeClr val="accent1"/>
              </a:solidFill>
            </a:endParaRPr>
          </a:p>
        </p:txBody>
      </p:sp>
    </p:spTree>
    <p:extLst>
      <p:ext uri="{BB962C8B-B14F-4D97-AF65-F5344CB8AC3E}">
        <p14:creationId xmlns:p14="http://schemas.microsoft.com/office/powerpoint/2010/main" val="2352708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äsentationen">
  <a:themeElements>
    <a:clrScheme name="3spin Learning">
      <a:dk1>
        <a:srgbClr val="303E3F"/>
      </a:dk1>
      <a:lt1>
        <a:sysClr val="window" lastClr="FFFFFF"/>
      </a:lt1>
      <a:dk2>
        <a:srgbClr val="FFFFFF"/>
      </a:dk2>
      <a:lt2>
        <a:srgbClr val="303E3F"/>
      </a:lt2>
      <a:accent1>
        <a:srgbClr val="0098A5"/>
      </a:accent1>
      <a:accent2>
        <a:srgbClr val="FAB200"/>
      </a:accent2>
      <a:accent3>
        <a:srgbClr val="586365"/>
      </a:accent3>
      <a:accent4>
        <a:srgbClr val="A8B1B2"/>
      </a:accent4>
      <a:accent5>
        <a:srgbClr val="D5DCDD"/>
      </a:accent5>
      <a:accent6>
        <a:srgbClr val="00B9C9"/>
      </a:accent6>
      <a:hlink>
        <a:srgbClr val="0098A5"/>
      </a:hlink>
      <a:folHlink>
        <a:srgbClr val="0098A5"/>
      </a:folHlink>
    </a:clrScheme>
    <a:fontScheme name="3spin Learning">
      <a:majorFont>
        <a:latin typeface="Threespin-CondDemibold"/>
        <a:ea typeface=""/>
        <a:cs typeface=""/>
      </a:majorFont>
      <a:minorFont>
        <a:latin typeface="Threespin-Con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3spin Learning Präsentationsvorlage.2022.1.potx" id="{24FF8129-56B3-4346-B7BF-C3BE60FAB2C7}" vid="{274E9008-2DC0-4407-B767-0C33D957483C}"/>
    </a:ext>
  </a:extLst>
</a:theme>
</file>

<file path=ppt/theme/theme2.xml><?xml version="1.0" encoding="utf-8"?>
<a:theme xmlns:a="http://schemas.openxmlformats.org/drawingml/2006/main" name="Design Vorgaben">
  <a:themeElements>
    <a:clrScheme name="3spin Learning">
      <a:dk1>
        <a:srgbClr val="303E3F"/>
      </a:dk1>
      <a:lt1>
        <a:sysClr val="window" lastClr="FFFFFF"/>
      </a:lt1>
      <a:dk2>
        <a:srgbClr val="FFFFFF"/>
      </a:dk2>
      <a:lt2>
        <a:srgbClr val="303E3F"/>
      </a:lt2>
      <a:accent1>
        <a:srgbClr val="0098A5"/>
      </a:accent1>
      <a:accent2>
        <a:srgbClr val="FAB200"/>
      </a:accent2>
      <a:accent3>
        <a:srgbClr val="586365"/>
      </a:accent3>
      <a:accent4>
        <a:srgbClr val="A8B1B2"/>
      </a:accent4>
      <a:accent5>
        <a:srgbClr val="D5DCDD"/>
      </a:accent5>
      <a:accent6>
        <a:srgbClr val="00B9C9"/>
      </a:accent6>
      <a:hlink>
        <a:srgbClr val="0098A5"/>
      </a:hlink>
      <a:folHlink>
        <a:srgbClr val="0098A5"/>
      </a:folHlink>
    </a:clrScheme>
    <a:fontScheme name="3spin Learning">
      <a:majorFont>
        <a:latin typeface="Threespin-CondDemibold"/>
        <a:ea typeface=""/>
        <a:cs typeface=""/>
      </a:majorFont>
      <a:minorFont>
        <a:latin typeface="Threespin-Cond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3spin Learning Präsentationsvorlage.2022.1.potx" id="{24FF8129-56B3-4346-B7BF-C3BE60FAB2C7}" vid="{DE3CF0E4-00BA-4859-B24D-21DDD9AE4019}"/>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spin Learning">
      <a:majorFont>
        <a:latin typeface="Threespin-CondDemibold"/>
        <a:ea typeface=""/>
        <a:cs typeface=""/>
      </a:majorFont>
      <a:minorFont>
        <a:latin typeface="Threespin-Cond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cca417a-7fea-48f9-aef6-61edafdfc121" xsi:nil="true"/>
    <lcf76f155ced4ddcb4097134ff3c332f xmlns="439e943f-bff3-4f77-806f-e924d576abd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39F61365C0D2841A133C443011A9965" ma:contentTypeVersion="17" ma:contentTypeDescription="Ein neues Dokument erstellen." ma:contentTypeScope="" ma:versionID="faf505ff13342b1c449b1e1d9b4563ce">
  <xsd:schema xmlns:xsd="http://www.w3.org/2001/XMLSchema" xmlns:xs="http://www.w3.org/2001/XMLSchema" xmlns:p="http://schemas.microsoft.com/office/2006/metadata/properties" xmlns:ns2="439e943f-bff3-4f77-806f-e924d576abdc" xmlns:ns3="7cca417a-7fea-48f9-aef6-61edafdfc121" targetNamespace="http://schemas.microsoft.com/office/2006/metadata/properties" ma:root="true" ma:fieldsID="8a493e40aafbf1d8ecc8da931267f614" ns2:_="" ns3:_="">
    <xsd:import namespace="439e943f-bff3-4f77-806f-e924d576abdc"/>
    <xsd:import namespace="7cca417a-7fea-48f9-aef6-61edafdfc1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AutoKeyPoints" minOccurs="0"/>
                <xsd:element ref="ns2:MediaServiceKeyPoint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9e943f-bff3-4f77-806f-e924d576ab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ff04ebc9-6d08-441e-9a90-2ce03964fd26"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ca417a-7fea-48f9-aef6-61edafdfc121"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element name="TaxCatchAll" ma:index="18" nillable="true" ma:displayName="Taxonomy Catch All Column" ma:hidden="true" ma:list="{c3e2ecd9-8d4e-41f5-a898-24cb97e215e9}" ma:internalName="TaxCatchAll" ma:showField="CatchAllData" ma:web="7cca417a-7fea-48f9-aef6-61edafdfc1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4F27E3-702A-4D16-BA76-C6C792FCCE52}">
  <ds:schemaRefs>
    <ds:schemaRef ds:uri="http://schemas.microsoft.com/office/2006/documentManagement/types"/>
    <ds:schemaRef ds:uri="http://www.w3.org/XML/1998/namespace"/>
    <ds:schemaRef ds:uri="7cca417a-7fea-48f9-aef6-61edafdfc121"/>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439e943f-bff3-4f77-806f-e924d576abdc"/>
    <ds:schemaRef ds:uri="http://purl.org/dc/dcmitype/"/>
  </ds:schemaRefs>
</ds:datastoreItem>
</file>

<file path=customXml/itemProps2.xml><?xml version="1.0" encoding="utf-8"?>
<ds:datastoreItem xmlns:ds="http://schemas.openxmlformats.org/officeDocument/2006/customXml" ds:itemID="{51401403-3357-4F09-B8F8-B988DFECD48E}">
  <ds:schemaRefs>
    <ds:schemaRef ds:uri="439e943f-bff3-4f77-806f-e924d576abdc"/>
    <ds:schemaRef ds:uri="7cca417a-7fea-48f9-aef6-61edafdfc12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C04A67F-0BCE-4A35-8855-C8BEDEEEBD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3spin Learning Vorlage.2022.1</Template>
  <TotalTime>0</TotalTime>
  <Words>2993</Words>
  <Application>Microsoft Office PowerPoint</Application>
  <PresentationFormat>Benutzerdefiniert</PresentationFormat>
  <Paragraphs>528</Paragraphs>
  <Slides>44</Slides>
  <Notes>34</Notes>
  <HiddenSlides>1</HiddenSlides>
  <MMClips>0</MMClips>
  <ScaleCrop>false</ScaleCrop>
  <HeadingPairs>
    <vt:vector size="6" baseType="variant">
      <vt:variant>
        <vt:lpstr>Verwendete Schriftarten</vt:lpstr>
      </vt:variant>
      <vt:variant>
        <vt:i4>11</vt:i4>
      </vt:variant>
      <vt:variant>
        <vt:lpstr>Design</vt:lpstr>
      </vt:variant>
      <vt:variant>
        <vt:i4>2</vt:i4>
      </vt:variant>
      <vt:variant>
        <vt:lpstr>Folientitel</vt:lpstr>
      </vt:variant>
      <vt:variant>
        <vt:i4>44</vt:i4>
      </vt:variant>
    </vt:vector>
  </HeadingPairs>
  <TitlesOfParts>
    <vt:vector size="57" baseType="lpstr">
      <vt:lpstr>-apple-system</vt:lpstr>
      <vt:lpstr>Arial</vt:lpstr>
      <vt:lpstr>Calibri</vt:lpstr>
      <vt:lpstr>Courier New</vt:lpstr>
      <vt:lpstr>Courier New,monospace</vt:lpstr>
      <vt:lpstr>Threespin-Bold</vt:lpstr>
      <vt:lpstr>Threespin-CondDemibold</vt:lpstr>
      <vt:lpstr>Threespin-CondExtlight</vt:lpstr>
      <vt:lpstr>Threespin-CondLight</vt:lpstr>
      <vt:lpstr>Threespin-Light</vt:lpstr>
      <vt:lpstr>Wingdings</vt:lpstr>
      <vt:lpstr>Präsentationen</vt:lpstr>
      <vt:lpstr>Design Vorgaben</vt:lpstr>
      <vt:lpstr>Immersives Lernen</vt:lpstr>
      <vt:lpstr>Agenda</vt:lpstr>
      <vt:lpstr>Basiswissen</vt:lpstr>
      <vt:lpstr>PowerPoint-Präsentation</vt:lpstr>
      <vt:lpstr>PowerPoint-Präsentation</vt:lpstr>
      <vt:lpstr>Virtual &amp; Augmented Reality</vt:lpstr>
      <vt:lpstr>Trainings-Typen</vt:lpstr>
      <vt:lpstr>Vergleich: Erstellung</vt:lpstr>
      <vt:lpstr>Unterstütze Geräte</vt:lpstr>
      <vt:lpstr>PowerPoint-Präsentation</vt:lpstr>
      <vt:lpstr>PowerPoint-Präsentation</vt:lpstr>
      <vt:lpstr>PowerPoint-Präsentation</vt:lpstr>
      <vt:lpstr>Auswirkungen der VR auf die Konzentration</vt:lpstr>
      <vt:lpstr>Virtual &amp; Augmented Reality sind beim Lernen von Vorteil</vt:lpstr>
      <vt:lpstr>PowerPoint-Präsentation</vt:lpstr>
      <vt:lpstr>PowerPoint-Präsentation</vt:lpstr>
      <vt:lpstr>PowerPoint-Präsentation</vt:lpstr>
      <vt:lpstr>Warum eine Plattform?</vt:lpstr>
      <vt:lpstr>Use-Cases &amp; Einsatzszenarien</vt:lpstr>
      <vt:lpstr>PowerPoint-Präsentation</vt:lpstr>
      <vt:lpstr>PowerPoint-Präsentation</vt:lpstr>
      <vt:lpstr>PowerPoint-Präsentation</vt:lpstr>
      <vt:lpstr>PowerPoint-Präsentation</vt:lpstr>
      <vt:lpstr>Die „Learner Journey“ (in XR)</vt:lpstr>
      <vt:lpstr>Die „Learner Journey“ (in XR)</vt:lpstr>
      <vt:lpstr>PowerPoint-Präsentation</vt:lpstr>
      <vt:lpstr>Wie VR/AR-Trainings erstellen?</vt:lpstr>
      <vt:lpstr>How to choose an initial training unit</vt:lpstr>
      <vt:lpstr>PowerPoint-Präsentation</vt:lpstr>
      <vt:lpstr>PowerPoint-Präsentation</vt:lpstr>
      <vt:lpstr>Wo entstehen die Kosten?</vt:lpstr>
      <vt:lpstr>Einsparpotential (durch Nutzung unserer Lern-Plattform mit Autorenwerkzeug)</vt:lpstr>
      <vt:lpstr>Projektumfang</vt:lpstr>
      <vt:lpstr>Finden eines Trainingsszenarios</vt:lpstr>
      <vt:lpstr>Projektumfang definieren</vt:lpstr>
      <vt:lpstr>Projektumfang definieren</vt:lpstr>
      <vt:lpstr>Projektumfang definieren</vt:lpstr>
      <vt:lpstr>Zusammentragen aller Assets</vt:lpstr>
      <vt:lpstr>Konfiguration des Trainings</vt:lpstr>
      <vt:lpstr>Testen &amp; veröffentlichen</vt:lpstr>
      <vt:lpstr>Externes Schulungsangebot</vt:lpstr>
      <vt:lpstr>Externes Schulungsangebot – Formate</vt:lpstr>
      <vt:lpstr>Externes Schulungsangebot – Inhalte</vt:lpstr>
      <vt:lpstr>Q&amp;A, Diskussion,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3spin Learning</dc:title>
  <dc:creator>Noel Ludwig</dc:creator>
  <cp:lastModifiedBy>Thomas Hoger</cp:lastModifiedBy>
  <cp:revision>106</cp:revision>
  <dcterms:created xsi:type="dcterms:W3CDTF">2024-06-25T12:38:07Z</dcterms:created>
  <dcterms:modified xsi:type="dcterms:W3CDTF">2024-07-23T16:04:32Z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0x0101009EC7EA2AF047EB4BB24A11E85CE830EE</vt:lpwstr>
  </property>
  <property fmtid="{D5CDD505-2E9C-101B-9397-08002B2CF9AE}" pid="3" name="MediaServiceImageTags">
    <vt:lpwstr/>
  </property>
</Properties>
</file>